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8" r:id="rId2"/>
  </p:sldIdLst>
  <p:sldSz cx="43891200" cy="32918400"/>
  <p:notesSz cx="6858000" cy="919956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094" indent="35952" algn="l" rtl="0" eaLnBrk="0" fontAlgn="base" hangingPunct="0">
      <a:spcBef>
        <a:spcPct val="0"/>
      </a:spcBef>
      <a:spcAft>
        <a:spcPct val="0"/>
      </a:spcAft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187" indent="71902" algn="l" rtl="0" eaLnBrk="0" fontAlgn="base" hangingPunct="0">
      <a:spcBef>
        <a:spcPct val="0"/>
      </a:spcBef>
      <a:spcAft>
        <a:spcPct val="0"/>
      </a:spcAft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280" indent="107854" algn="l" rtl="0" eaLnBrk="0" fontAlgn="base" hangingPunct="0">
      <a:spcBef>
        <a:spcPct val="0"/>
      </a:spcBef>
      <a:spcAft>
        <a:spcPct val="0"/>
      </a:spcAft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373" indent="143805" algn="l" rtl="0" eaLnBrk="0" fontAlgn="base" hangingPunct="0">
      <a:spcBef>
        <a:spcPct val="0"/>
      </a:spcBef>
      <a:spcAft>
        <a:spcPct val="0"/>
      </a:spcAft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465222" algn="l" defTabSz="986089" rtl="0" eaLnBrk="1" latinLnBrk="0" hangingPunct="1"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958267" algn="l" defTabSz="986089" rtl="0" eaLnBrk="1" latinLnBrk="0" hangingPunct="1"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451311" algn="l" defTabSz="986089" rtl="0" eaLnBrk="1" latinLnBrk="0" hangingPunct="1"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944356" algn="l" defTabSz="986089" rtl="0" eaLnBrk="1" latinLnBrk="0" hangingPunct="1">
      <a:defRPr sz="2372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C38F"/>
    <a:srgbClr val="CAD46E"/>
    <a:srgbClr val="018A7D"/>
    <a:srgbClr val="DEE4A4"/>
    <a:srgbClr val="ABB837"/>
    <a:srgbClr val="FF5050"/>
    <a:srgbClr val="B4FAA8"/>
    <a:srgbClr val="8AF878"/>
    <a:srgbClr val="1E99D7"/>
    <a:srgbClr val="2F4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329" autoAdjust="0"/>
    <p:restoredTop sz="83291" autoAdjust="0"/>
  </p:normalViewPr>
  <p:slideViewPr>
    <p:cSldViewPr>
      <p:cViewPr>
        <p:scale>
          <a:sx n="67" d="100"/>
          <a:sy n="67" d="100"/>
        </p:scale>
        <p:origin x="-10210" y="-10291"/>
      </p:cViewPr>
      <p:guideLst>
        <p:guide orient="horz" pos="10368"/>
        <p:guide pos="13825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>
            <a:extLst>
              <a:ext uri="{FF2B5EF4-FFF2-40B4-BE49-F238E27FC236}">
                <a16:creationId xmlns:a16="http://schemas.microsoft.com/office/drawing/2014/main" id="{311E698F-BCCB-4C9B-BC66-BCD26B231D3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52" tIns="45876" rIns="91752" bIns="45876" numCol="1" anchor="t" anchorCtr="0" compatLnSpc="1">
            <a:prstTxWarp prst="textNoShape">
              <a:avLst/>
            </a:prstTxWarp>
          </a:bodyPr>
          <a:lstStyle>
            <a:lvl1pPr algn="l" defTabSz="917575" eaLnBrk="1" hangingPunct="1"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1027">
            <a:extLst>
              <a:ext uri="{FF2B5EF4-FFF2-40B4-BE49-F238E27FC236}">
                <a16:creationId xmlns:a16="http://schemas.microsoft.com/office/drawing/2014/main" id="{39C237D8-95B5-4AAA-8E51-AC6852E9356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52" tIns="45876" rIns="91752" bIns="45876" numCol="1" anchor="t" anchorCtr="0" compatLnSpc="1">
            <a:prstTxWarp prst="textNoShape">
              <a:avLst/>
            </a:prstTxWarp>
          </a:bodyPr>
          <a:lstStyle>
            <a:lvl1pPr algn="r" defTabSz="917575" eaLnBrk="1" hangingPunct="1"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1028">
            <a:extLst>
              <a:ext uri="{FF2B5EF4-FFF2-40B4-BE49-F238E27FC236}">
                <a16:creationId xmlns:a16="http://schemas.microsoft.com/office/drawing/2014/main" id="{496ED6E5-6959-4173-AB64-9DCA4621B54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39188"/>
            <a:ext cx="29718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52" tIns="45876" rIns="91752" bIns="45876" numCol="1" anchor="b" anchorCtr="0" compatLnSpc="1">
            <a:prstTxWarp prst="textNoShape">
              <a:avLst/>
            </a:prstTxWarp>
          </a:bodyPr>
          <a:lstStyle>
            <a:lvl1pPr algn="l" defTabSz="917575" eaLnBrk="1" hangingPunct="1">
              <a:spcBef>
                <a:spcPct val="0"/>
              </a:spcBef>
              <a:buFontTx/>
              <a:buNone/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1029">
            <a:extLst>
              <a:ext uri="{FF2B5EF4-FFF2-40B4-BE49-F238E27FC236}">
                <a16:creationId xmlns:a16="http://schemas.microsoft.com/office/drawing/2014/main" id="{B884CEDB-3003-48C6-B989-8F712030A48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739188"/>
            <a:ext cx="29718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52" tIns="45876" rIns="91752" bIns="45876" numCol="1" anchor="b" anchorCtr="0" compatLnSpc="1">
            <a:prstTxWarp prst="textNoShape">
              <a:avLst/>
            </a:prstTxWarp>
          </a:bodyPr>
          <a:lstStyle>
            <a:lvl1pPr algn="r" defTabSz="917575" eaLnBrk="1" hangingPunct="1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3AC9D74-194D-4E11-9E22-A1ABCE98B9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G>
</file>

<file path=ppt/media/image20.jpeg>
</file>

<file path=ppt/media/image21.png>
</file>

<file path=ppt/media/image22.jpe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8AEE7DE-778F-4360-90D1-E9A70B8905A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0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45E086-AFF9-43E7-98E0-7E80929EFB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0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0289BA8E-75F0-4D99-AD5D-68C3E2F43C4B}" type="datetimeFigureOut">
              <a:rPr lang="en-US"/>
              <a:pPr>
                <a:defRPr/>
              </a:pPr>
              <a:t>10/12/2021</a:t>
            </a:fld>
            <a:endParaRPr lang="en-US"/>
          </a:p>
        </p:txBody>
      </p:sp>
      <p:sp>
        <p:nvSpPr>
          <p:cNvPr id="4" name="Segnaposto immagine diapositiva 3">
            <a:extLst>
              <a:ext uri="{FF2B5EF4-FFF2-40B4-BE49-F238E27FC236}">
                <a16:creationId xmlns:a16="http://schemas.microsoft.com/office/drawing/2014/main" id="{A40602EA-B463-486E-BCF4-63470A2F51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30300" y="690563"/>
            <a:ext cx="4597400" cy="34496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Segnaposto note 4">
            <a:extLst>
              <a:ext uri="{FF2B5EF4-FFF2-40B4-BE49-F238E27FC236}">
                <a16:creationId xmlns:a16="http://schemas.microsoft.com/office/drawing/2014/main" id="{53929D27-04F7-487F-974A-9B1E3122B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70388"/>
            <a:ext cx="5486400" cy="4138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Fare clic per modificare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0A19FE1-F25A-4B9D-BC2F-B8C8F181F69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737600"/>
            <a:ext cx="2971800" cy="460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5066848-5C59-417D-8D0B-AA3B93967A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737600"/>
            <a:ext cx="2971800" cy="4603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0FDAE2E7-272C-415D-8A5C-F1FEEC448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4187" rtl="0" eaLnBrk="0" fontAlgn="base" hangingPunct="0">
      <a:spcBef>
        <a:spcPct val="30000"/>
      </a:spcBef>
      <a:spcAft>
        <a:spcPct val="0"/>
      </a:spcAft>
      <a:defRPr sz="1186" kern="1200">
        <a:solidFill>
          <a:schemeClr val="tx1"/>
        </a:solidFill>
        <a:latin typeface="+mn-lt"/>
        <a:ea typeface="+mn-ea"/>
        <a:cs typeface="+mn-cs"/>
      </a:defRPr>
    </a:lvl1pPr>
    <a:lvl2pPr marL="457094" algn="l" defTabSz="914187" rtl="0" eaLnBrk="0" fontAlgn="base" hangingPunct="0">
      <a:spcBef>
        <a:spcPct val="30000"/>
      </a:spcBef>
      <a:spcAft>
        <a:spcPct val="0"/>
      </a:spcAft>
      <a:defRPr sz="1186" kern="1200">
        <a:solidFill>
          <a:schemeClr val="tx1"/>
        </a:solidFill>
        <a:latin typeface="+mn-lt"/>
        <a:ea typeface="+mn-ea"/>
        <a:cs typeface="+mn-cs"/>
      </a:defRPr>
    </a:lvl2pPr>
    <a:lvl3pPr marL="914187" algn="l" defTabSz="914187" rtl="0" eaLnBrk="0" fontAlgn="base" hangingPunct="0">
      <a:spcBef>
        <a:spcPct val="30000"/>
      </a:spcBef>
      <a:spcAft>
        <a:spcPct val="0"/>
      </a:spcAft>
      <a:defRPr sz="1186" kern="1200">
        <a:solidFill>
          <a:schemeClr val="tx1"/>
        </a:solidFill>
        <a:latin typeface="+mn-lt"/>
        <a:ea typeface="+mn-ea"/>
        <a:cs typeface="+mn-cs"/>
      </a:defRPr>
    </a:lvl3pPr>
    <a:lvl4pPr marL="1371280" algn="l" defTabSz="914187" rtl="0" eaLnBrk="0" fontAlgn="base" hangingPunct="0">
      <a:spcBef>
        <a:spcPct val="30000"/>
      </a:spcBef>
      <a:spcAft>
        <a:spcPct val="0"/>
      </a:spcAft>
      <a:defRPr sz="1186" kern="1200">
        <a:solidFill>
          <a:schemeClr val="tx1"/>
        </a:solidFill>
        <a:latin typeface="+mn-lt"/>
        <a:ea typeface="+mn-ea"/>
        <a:cs typeface="+mn-cs"/>
      </a:defRPr>
    </a:lvl4pPr>
    <a:lvl5pPr marL="1828373" algn="l" defTabSz="914187" rtl="0" eaLnBrk="0" fontAlgn="base" hangingPunct="0">
      <a:spcBef>
        <a:spcPct val="30000"/>
      </a:spcBef>
      <a:spcAft>
        <a:spcPct val="0"/>
      </a:spcAft>
      <a:defRPr sz="1186" kern="1200">
        <a:solidFill>
          <a:schemeClr val="tx1"/>
        </a:solidFill>
        <a:latin typeface="+mn-lt"/>
        <a:ea typeface="+mn-ea"/>
        <a:cs typeface="+mn-cs"/>
      </a:defRPr>
    </a:lvl5pPr>
    <a:lvl6pPr marL="2285508" algn="l" defTabSz="914204" rtl="0" eaLnBrk="1" latinLnBrk="0" hangingPunct="1">
      <a:defRPr sz="1186" kern="1200">
        <a:solidFill>
          <a:schemeClr val="tx1"/>
        </a:solidFill>
        <a:latin typeface="+mn-lt"/>
        <a:ea typeface="+mn-ea"/>
        <a:cs typeface="+mn-cs"/>
      </a:defRPr>
    </a:lvl6pPr>
    <a:lvl7pPr marL="2742611" algn="l" defTabSz="914204" rtl="0" eaLnBrk="1" latinLnBrk="0" hangingPunct="1">
      <a:defRPr sz="1186" kern="1200">
        <a:solidFill>
          <a:schemeClr val="tx1"/>
        </a:solidFill>
        <a:latin typeface="+mn-lt"/>
        <a:ea typeface="+mn-ea"/>
        <a:cs typeface="+mn-cs"/>
      </a:defRPr>
    </a:lvl7pPr>
    <a:lvl8pPr marL="3199712" algn="l" defTabSz="914204" rtl="0" eaLnBrk="1" latinLnBrk="0" hangingPunct="1">
      <a:defRPr sz="1186" kern="1200">
        <a:solidFill>
          <a:schemeClr val="tx1"/>
        </a:solidFill>
        <a:latin typeface="+mn-lt"/>
        <a:ea typeface="+mn-ea"/>
        <a:cs typeface="+mn-cs"/>
      </a:defRPr>
    </a:lvl8pPr>
    <a:lvl9pPr marL="3656813" algn="l" defTabSz="914204" rtl="0" eaLnBrk="1" latinLnBrk="0" hangingPunct="1">
      <a:defRPr sz="118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egnaposto immagine diapositiva 1">
            <a:extLst>
              <a:ext uri="{FF2B5EF4-FFF2-40B4-BE49-F238E27FC236}">
                <a16:creationId xmlns:a16="http://schemas.microsoft.com/office/drawing/2014/main" id="{69E7BA24-33F0-4B6E-8B1B-2CAF9295D53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Segnaposto note 2">
            <a:extLst>
              <a:ext uri="{FF2B5EF4-FFF2-40B4-BE49-F238E27FC236}">
                <a16:creationId xmlns:a16="http://schemas.microsoft.com/office/drawing/2014/main" id="{B13EDB3E-D739-429F-891E-D40F167184D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847725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48 inch width.</a:t>
            </a:r>
          </a:p>
          <a:p>
            <a:pPr marL="0" marR="0" lvl="0" indent="0" algn="l" defTabSz="847725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 inch height.</a:t>
            </a:r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124" name="Segnaposto numero diapositiva 3">
            <a:extLst>
              <a:ext uri="{FF2B5EF4-FFF2-40B4-BE49-F238E27FC236}">
                <a16:creationId xmlns:a16="http://schemas.microsoft.com/office/drawing/2014/main" id="{997882A9-0DA3-467B-99C2-7E1AC26816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0936B87-AD58-47A9-B641-540D3BBA6ECE}" type="slidenum">
              <a:rPr lang="en-US" altLang="it-IT" sz="1200"/>
              <a:pPr/>
              <a:t>1</a:t>
            </a:fld>
            <a:endParaRPr lang="en-US" altLang="it-IT" sz="1200"/>
          </a:p>
        </p:txBody>
      </p:sp>
    </p:spTree>
    <p:extLst>
      <p:ext uri="{BB962C8B-B14F-4D97-AF65-F5344CB8AC3E}">
        <p14:creationId xmlns:p14="http://schemas.microsoft.com/office/powerpoint/2010/main" val="812670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84" y="10226677"/>
            <a:ext cx="37306250" cy="70548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72" y="18653126"/>
            <a:ext cx="30724476" cy="8413750"/>
          </a:xfrm>
        </p:spPr>
        <p:txBody>
          <a:bodyPr/>
          <a:lstStyle>
            <a:lvl1pPr marL="0" indent="0" algn="ctr">
              <a:buNone/>
              <a:defRPr/>
            </a:lvl1pPr>
            <a:lvl2pPr marL="457162" indent="0" algn="ctr">
              <a:buNone/>
              <a:defRPr/>
            </a:lvl2pPr>
            <a:lvl3pPr marL="914327" indent="0" algn="ctr">
              <a:buNone/>
              <a:defRPr/>
            </a:lvl3pPr>
            <a:lvl4pPr marL="1371488" indent="0" algn="ctr">
              <a:buNone/>
              <a:defRPr/>
            </a:lvl4pPr>
            <a:lvl5pPr marL="1828650" indent="0" algn="ctr">
              <a:buNone/>
              <a:defRPr/>
            </a:lvl5pPr>
            <a:lvl6pPr marL="2285812" indent="0" algn="ctr">
              <a:buNone/>
              <a:defRPr/>
            </a:lvl6pPr>
            <a:lvl7pPr marL="2742976" indent="0" algn="ctr">
              <a:buNone/>
              <a:defRPr/>
            </a:lvl7pPr>
            <a:lvl8pPr marL="3200139" indent="0" algn="ctr">
              <a:buNone/>
              <a:defRPr/>
            </a:lvl8pPr>
            <a:lvl9pPr marL="365730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A5866D6-8C0C-4EB5-A642-9564138ACD9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6CC9A2B-E082-4C74-BE47-D8E2742732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C34E5DF-995C-4354-82D5-007B620999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AAEA34-D1C2-491C-9C53-BA56D68424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9668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9BD396F-A9BE-4473-BEED-D8FE403E06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097A962-11E3-4155-AC0A-BB903C0C866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EC1BE72-28ED-4F6A-B123-17C3568971F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C98122-3B11-4783-9D8C-2E1E10DDD91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6673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5" y="2925771"/>
            <a:ext cx="9326562" cy="263350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81" y="2925771"/>
            <a:ext cx="27827288" cy="263350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58FFDD8-FC57-4C60-9E98-9B885335BB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0A2FE7F-4829-458A-BDC9-A4F6DD13BC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6EE36A8-D1B7-48D7-AB37-315B2E00E6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BF0D1F-C666-42FB-8912-BD82385038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742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6784DA-1291-434D-8802-840332480BD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70F165C-DA8E-4E5A-8623-4BFA0ACD96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97AF3E6-1EAA-47F4-A2C6-16EE154F5B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7950D-088D-4D2A-ACF0-F7921FE6BC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4070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447"/>
            <a:ext cx="37307838" cy="6537325"/>
          </a:xfrm>
        </p:spPr>
        <p:txBody>
          <a:bodyPr anchor="t"/>
          <a:lstStyle>
            <a:lvl1pPr algn="l">
              <a:defRPr sz="399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541"/>
            <a:ext cx="37307838" cy="7200900"/>
          </a:xfrm>
        </p:spPr>
        <p:txBody>
          <a:bodyPr anchor="b"/>
          <a:lstStyle>
            <a:lvl1pPr marL="0" indent="0">
              <a:buNone/>
              <a:defRPr sz="2049"/>
            </a:lvl1pPr>
            <a:lvl2pPr marL="457162" indent="0">
              <a:buNone/>
              <a:defRPr sz="1833"/>
            </a:lvl2pPr>
            <a:lvl3pPr marL="914327" indent="0">
              <a:buNone/>
              <a:defRPr sz="1618"/>
            </a:lvl3pPr>
            <a:lvl4pPr marL="1371488" indent="0">
              <a:buNone/>
              <a:defRPr sz="1402"/>
            </a:lvl4pPr>
            <a:lvl5pPr marL="1828650" indent="0">
              <a:buNone/>
              <a:defRPr sz="1402"/>
            </a:lvl5pPr>
            <a:lvl6pPr marL="2285812" indent="0">
              <a:buNone/>
              <a:defRPr sz="1402"/>
            </a:lvl6pPr>
            <a:lvl7pPr marL="2742976" indent="0">
              <a:buNone/>
              <a:defRPr sz="1402"/>
            </a:lvl7pPr>
            <a:lvl8pPr marL="3200139" indent="0">
              <a:buNone/>
              <a:defRPr sz="1402"/>
            </a:lvl8pPr>
            <a:lvl9pPr marL="3657302" indent="0">
              <a:buNone/>
              <a:defRPr sz="14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65BE108-7BD0-431A-936C-0FF30E2390A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1AB94AF-F7E1-47AB-A0D3-C8D78D6E45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FDC012C-9D4B-4327-9271-0B937ED958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4B0996-3851-415E-B1CB-BEBA8DEE27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1065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9" y="9509138"/>
            <a:ext cx="18576924" cy="19751675"/>
          </a:xfrm>
        </p:spPr>
        <p:txBody>
          <a:bodyPr/>
          <a:lstStyle>
            <a:lvl1pPr>
              <a:defRPr sz="2804"/>
            </a:lvl1pPr>
            <a:lvl2pPr>
              <a:defRPr sz="2372"/>
            </a:lvl2pPr>
            <a:lvl3pPr>
              <a:defRPr sz="2049"/>
            </a:lvl3pPr>
            <a:lvl4pPr>
              <a:defRPr sz="1833"/>
            </a:lvl4pPr>
            <a:lvl5pPr>
              <a:defRPr sz="1833"/>
            </a:lvl5pPr>
            <a:lvl6pPr>
              <a:defRPr sz="1833"/>
            </a:lvl6pPr>
            <a:lvl7pPr>
              <a:defRPr sz="1833"/>
            </a:lvl7pPr>
            <a:lvl8pPr>
              <a:defRPr sz="1833"/>
            </a:lvl8pPr>
            <a:lvl9pPr>
              <a:defRPr sz="18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2" y="9509138"/>
            <a:ext cx="18576924" cy="19751675"/>
          </a:xfrm>
        </p:spPr>
        <p:txBody>
          <a:bodyPr/>
          <a:lstStyle>
            <a:lvl1pPr>
              <a:defRPr sz="2804"/>
            </a:lvl1pPr>
            <a:lvl2pPr>
              <a:defRPr sz="2372"/>
            </a:lvl2pPr>
            <a:lvl3pPr>
              <a:defRPr sz="2049"/>
            </a:lvl3pPr>
            <a:lvl4pPr>
              <a:defRPr sz="1833"/>
            </a:lvl4pPr>
            <a:lvl5pPr>
              <a:defRPr sz="1833"/>
            </a:lvl5pPr>
            <a:lvl6pPr>
              <a:defRPr sz="1833"/>
            </a:lvl6pPr>
            <a:lvl7pPr>
              <a:defRPr sz="1833"/>
            </a:lvl7pPr>
            <a:lvl8pPr>
              <a:defRPr sz="1833"/>
            </a:lvl8pPr>
            <a:lvl9pPr>
              <a:defRPr sz="18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07ED31-3C38-479D-B581-5A43F6FB58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678B1E-4778-4497-BA8E-6216DFC141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F82C17-F616-413E-A3A2-61BC3CD1FF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081017-9B4D-4D8B-96C7-85D6206F35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4084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317627"/>
            <a:ext cx="3950335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6" y="7369187"/>
            <a:ext cx="19392901" cy="3070225"/>
          </a:xfrm>
        </p:spPr>
        <p:txBody>
          <a:bodyPr anchor="b"/>
          <a:lstStyle>
            <a:lvl1pPr marL="0" indent="0">
              <a:buNone/>
              <a:defRPr sz="2372" b="1"/>
            </a:lvl1pPr>
            <a:lvl2pPr marL="457162" indent="0">
              <a:buNone/>
              <a:defRPr sz="2049" b="1"/>
            </a:lvl2pPr>
            <a:lvl3pPr marL="914327" indent="0">
              <a:buNone/>
              <a:defRPr sz="1833" b="1"/>
            </a:lvl3pPr>
            <a:lvl4pPr marL="1371488" indent="0">
              <a:buNone/>
              <a:defRPr sz="1618" b="1"/>
            </a:lvl4pPr>
            <a:lvl5pPr marL="1828650" indent="0">
              <a:buNone/>
              <a:defRPr sz="1618" b="1"/>
            </a:lvl5pPr>
            <a:lvl6pPr marL="2285812" indent="0">
              <a:buNone/>
              <a:defRPr sz="1618" b="1"/>
            </a:lvl6pPr>
            <a:lvl7pPr marL="2742976" indent="0">
              <a:buNone/>
              <a:defRPr sz="1618" b="1"/>
            </a:lvl7pPr>
            <a:lvl8pPr marL="3200139" indent="0">
              <a:buNone/>
              <a:defRPr sz="1618" b="1"/>
            </a:lvl8pPr>
            <a:lvl9pPr marL="3657302" indent="0">
              <a:buNone/>
              <a:defRPr sz="161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6" y="10439408"/>
            <a:ext cx="19392901" cy="18965863"/>
          </a:xfrm>
        </p:spPr>
        <p:txBody>
          <a:bodyPr/>
          <a:lstStyle>
            <a:lvl1pPr>
              <a:defRPr sz="2372"/>
            </a:lvl1pPr>
            <a:lvl2pPr>
              <a:defRPr sz="2049"/>
            </a:lvl2pPr>
            <a:lvl3pPr>
              <a:defRPr sz="1833"/>
            </a:lvl3pPr>
            <a:lvl4pPr>
              <a:defRPr sz="1618"/>
            </a:lvl4pPr>
            <a:lvl5pPr>
              <a:defRPr sz="1618"/>
            </a:lvl5pPr>
            <a:lvl6pPr>
              <a:defRPr sz="1618"/>
            </a:lvl6pPr>
            <a:lvl7pPr>
              <a:defRPr sz="1618"/>
            </a:lvl7pPr>
            <a:lvl8pPr>
              <a:defRPr sz="1618"/>
            </a:lvl8pPr>
            <a:lvl9pPr>
              <a:defRPr sz="161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9" y="7369187"/>
            <a:ext cx="19400837" cy="3070225"/>
          </a:xfrm>
        </p:spPr>
        <p:txBody>
          <a:bodyPr anchor="b"/>
          <a:lstStyle>
            <a:lvl1pPr marL="0" indent="0">
              <a:buNone/>
              <a:defRPr sz="2372" b="1"/>
            </a:lvl1pPr>
            <a:lvl2pPr marL="457162" indent="0">
              <a:buNone/>
              <a:defRPr sz="2049" b="1"/>
            </a:lvl2pPr>
            <a:lvl3pPr marL="914327" indent="0">
              <a:buNone/>
              <a:defRPr sz="1833" b="1"/>
            </a:lvl3pPr>
            <a:lvl4pPr marL="1371488" indent="0">
              <a:buNone/>
              <a:defRPr sz="1618" b="1"/>
            </a:lvl4pPr>
            <a:lvl5pPr marL="1828650" indent="0">
              <a:buNone/>
              <a:defRPr sz="1618" b="1"/>
            </a:lvl5pPr>
            <a:lvl6pPr marL="2285812" indent="0">
              <a:buNone/>
              <a:defRPr sz="1618" b="1"/>
            </a:lvl6pPr>
            <a:lvl7pPr marL="2742976" indent="0">
              <a:buNone/>
              <a:defRPr sz="1618" b="1"/>
            </a:lvl7pPr>
            <a:lvl8pPr marL="3200139" indent="0">
              <a:buNone/>
              <a:defRPr sz="1618" b="1"/>
            </a:lvl8pPr>
            <a:lvl9pPr marL="3657302" indent="0">
              <a:buNone/>
              <a:defRPr sz="161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9" y="10439408"/>
            <a:ext cx="19400837" cy="18965863"/>
          </a:xfrm>
        </p:spPr>
        <p:txBody>
          <a:bodyPr/>
          <a:lstStyle>
            <a:lvl1pPr>
              <a:defRPr sz="2372"/>
            </a:lvl1pPr>
            <a:lvl2pPr>
              <a:defRPr sz="2049"/>
            </a:lvl2pPr>
            <a:lvl3pPr>
              <a:defRPr sz="1833"/>
            </a:lvl3pPr>
            <a:lvl4pPr>
              <a:defRPr sz="1618"/>
            </a:lvl4pPr>
            <a:lvl5pPr>
              <a:defRPr sz="1618"/>
            </a:lvl5pPr>
            <a:lvl6pPr>
              <a:defRPr sz="1618"/>
            </a:lvl6pPr>
            <a:lvl7pPr>
              <a:defRPr sz="1618"/>
            </a:lvl7pPr>
            <a:lvl8pPr>
              <a:defRPr sz="1618"/>
            </a:lvl8pPr>
            <a:lvl9pPr>
              <a:defRPr sz="161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28C9EED-9A14-4212-8CF9-B708306630B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CE593A7-5F47-4CC9-A27F-A85418341B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1CA9B7C-A6BA-4E60-BD89-2B69C475607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518DB-F5B8-4889-BD54-9483704A28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9244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FFD5B29-073B-428A-8BAA-08A55FF56A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3D236DF-A7FE-46FB-A268-40402D0D7E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819FA3C-F6A1-4046-AF71-61F502C7EB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FF5AA2-ED3A-4F55-8EB8-C6518619FF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395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F40D1C4-6BD5-4030-9D27-3F98BBD05F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F828713A-BE71-40FD-AF3C-4A3CAC5AE8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917DD5E-DB24-4E34-872E-4885928E10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94DE04-AA52-405C-9A0B-12ED6F58A3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0569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4" y="1311275"/>
            <a:ext cx="14439901" cy="5576888"/>
          </a:xfrm>
        </p:spPr>
        <p:txBody>
          <a:bodyPr anchor="b"/>
          <a:lstStyle>
            <a:lvl1pPr algn="l">
              <a:defRPr sz="204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6" y="1311277"/>
            <a:ext cx="24536400" cy="28093988"/>
          </a:xfrm>
        </p:spPr>
        <p:txBody>
          <a:bodyPr/>
          <a:lstStyle>
            <a:lvl1pPr>
              <a:defRPr sz="3235"/>
            </a:lvl1pPr>
            <a:lvl2pPr>
              <a:defRPr sz="2804"/>
            </a:lvl2pPr>
            <a:lvl3pPr>
              <a:defRPr sz="2372"/>
            </a:lvl3pPr>
            <a:lvl4pPr>
              <a:defRPr sz="2049"/>
            </a:lvl4pPr>
            <a:lvl5pPr>
              <a:defRPr sz="2049"/>
            </a:lvl5pPr>
            <a:lvl6pPr>
              <a:defRPr sz="2049"/>
            </a:lvl6pPr>
            <a:lvl7pPr>
              <a:defRPr sz="2049"/>
            </a:lvl7pPr>
            <a:lvl8pPr>
              <a:defRPr sz="2049"/>
            </a:lvl8pPr>
            <a:lvl9pPr>
              <a:defRPr sz="204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4" y="6888163"/>
            <a:ext cx="14439901" cy="22517100"/>
          </a:xfrm>
        </p:spPr>
        <p:txBody>
          <a:bodyPr/>
          <a:lstStyle>
            <a:lvl1pPr marL="0" indent="0">
              <a:buNone/>
              <a:defRPr sz="1402"/>
            </a:lvl1pPr>
            <a:lvl2pPr marL="457162" indent="0">
              <a:buNone/>
              <a:defRPr sz="1186"/>
            </a:lvl2pPr>
            <a:lvl3pPr marL="914327" indent="0">
              <a:buNone/>
              <a:defRPr sz="971"/>
            </a:lvl3pPr>
            <a:lvl4pPr marL="1371488" indent="0">
              <a:buNone/>
              <a:defRPr sz="863"/>
            </a:lvl4pPr>
            <a:lvl5pPr marL="1828650" indent="0">
              <a:buNone/>
              <a:defRPr sz="863"/>
            </a:lvl5pPr>
            <a:lvl6pPr marL="2285812" indent="0">
              <a:buNone/>
              <a:defRPr sz="863"/>
            </a:lvl6pPr>
            <a:lvl7pPr marL="2742976" indent="0">
              <a:buNone/>
              <a:defRPr sz="863"/>
            </a:lvl7pPr>
            <a:lvl8pPr marL="3200139" indent="0">
              <a:buNone/>
              <a:defRPr sz="863"/>
            </a:lvl8pPr>
            <a:lvl9pPr marL="3657302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55A59D-F16D-4AAC-9BB9-762109656A0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15755D-677D-440C-A054-CF73E73C30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D2643A-BC53-4B58-A470-28AA981980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65AA51-4C84-4D5C-ADE8-14916788DE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577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4" y="23042576"/>
            <a:ext cx="26335037" cy="2720975"/>
          </a:xfrm>
        </p:spPr>
        <p:txBody>
          <a:bodyPr anchor="b"/>
          <a:lstStyle>
            <a:lvl1pPr algn="l">
              <a:defRPr sz="204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4" y="2941648"/>
            <a:ext cx="26335037" cy="19750087"/>
          </a:xfrm>
        </p:spPr>
        <p:txBody>
          <a:bodyPr/>
          <a:lstStyle>
            <a:lvl1pPr marL="0" indent="0">
              <a:buNone/>
              <a:defRPr sz="3235"/>
            </a:lvl1pPr>
            <a:lvl2pPr marL="457162" indent="0">
              <a:buNone/>
              <a:defRPr sz="2804"/>
            </a:lvl2pPr>
            <a:lvl3pPr marL="914327" indent="0">
              <a:buNone/>
              <a:defRPr sz="2372"/>
            </a:lvl3pPr>
            <a:lvl4pPr marL="1371488" indent="0">
              <a:buNone/>
              <a:defRPr sz="2049"/>
            </a:lvl4pPr>
            <a:lvl5pPr marL="1828650" indent="0">
              <a:buNone/>
              <a:defRPr sz="2049"/>
            </a:lvl5pPr>
            <a:lvl6pPr marL="2285812" indent="0">
              <a:buNone/>
              <a:defRPr sz="2049"/>
            </a:lvl6pPr>
            <a:lvl7pPr marL="2742976" indent="0">
              <a:buNone/>
              <a:defRPr sz="2049"/>
            </a:lvl7pPr>
            <a:lvl8pPr marL="3200139" indent="0">
              <a:buNone/>
              <a:defRPr sz="2049"/>
            </a:lvl8pPr>
            <a:lvl9pPr marL="3657302" indent="0">
              <a:buNone/>
              <a:defRPr sz="204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4" y="25763546"/>
            <a:ext cx="26335037" cy="3862387"/>
          </a:xfrm>
        </p:spPr>
        <p:txBody>
          <a:bodyPr/>
          <a:lstStyle>
            <a:lvl1pPr marL="0" indent="0">
              <a:buNone/>
              <a:defRPr sz="1402"/>
            </a:lvl1pPr>
            <a:lvl2pPr marL="457162" indent="0">
              <a:buNone/>
              <a:defRPr sz="1186"/>
            </a:lvl2pPr>
            <a:lvl3pPr marL="914327" indent="0">
              <a:buNone/>
              <a:defRPr sz="971"/>
            </a:lvl3pPr>
            <a:lvl4pPr marL="1371488" indent="0">
              <a:buNone/>
              <a:defRPr sz="863"/>
            </a:lvl4pPr>
            <a:lvl5pPr marL="1828650" indent="0">
              <a:buNone/>
              <a:defRPr sz="863"/>
            </a:lvl5pPr>
            <a:lvl6pPr marL="2285812" indent="0">
              <a:buNone/>
              <a:defRPr sz="863"/>
            </a:lvl6pPr>
            <a:lvl7pPr marL="2742976" indent="0">
              <a:buNone/>
              <a:defRPr sz="863"/>
            </a:lvl7pPr>
            <a:lvl8pPr marL="3200139" indent="0">
              <a:buNone/>
              <a:defRPr sz="863"/>
            </a:lvl8pPr>
            <a:lvl9pPr marL="3657302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193B04-7539-4225-A53C-B0FA0253408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2B29BA-9155-4C3C-A80A-E32E05DFA8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D6507B-7AB3-4DF6-8C90-55D391F8D6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2ED161-56EA-458B-922F-D68153B713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268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8D04A53-4EE6-4DEF-8E2F-2302B201E7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292484" y="2925816"/>
            <a:ext cx="37306235" cy="5486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06649" tIns="203333" rIns="406649" bIns="20333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49DC34A-0053-40F3-9A50-D1F296B51C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484" y="9508468"/>
            <a:ext cx="37306235" cy="19753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06649" tIns="203333" rIns="406649" bIns="20333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43346A8-41C0-461A-9D78-66B49E7DC71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483" y="29992589"/>
            <a:ext cx="9144642" cy="219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6649" tIns="203333" rIns="406649" bIns="203333" numCol="1" anchor="t" anchorCtr="0" compatLnSpc="1">
            <a:prstTxWarp prst="textNoShape">
              <a:avLst/>
            </a:prstTxWarp>
          </a:bodyPr>
          <a:lstStyle>
            <a:lvl1pPr algn="l" eaLnBrk="1" hangingPunct="1">
              <a:spcBef>
                <a:spcPct val="0"/>
              </a:spcBef>
              <a:buFontTx/>
              <a:buNone/>
              <a:defRPr sz="6688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9B38881-27F3-4E7C-8302-63D616EA284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091" y="29992589"/>
            <a:ext cx="13901021" cy="219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6649" tIns="203333" rIns="406649" bIns="203333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FontTx/>
              <a:buNone/>
              <a:defRPr sz="6688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513A658F-A232-4B02-B07E-B137438E472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077" y="29992589"/>
            <a:ext cx="9144642" cy="219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6649" tIns="203333" rIns="406649" bIns="203333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6688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3046C6D5-1906-45DF-8130-45F07F14DF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8193" rtl="0" eaLnBrk="0" fontAlgn="base" hangingPunct="0">
        <a:spcBef>
          <a:spcPct val="0"/>
        </a:spcBef>
        <a:spcAft>
          <a:spcPct val="0"/>
        </a:spcAft>
        <a:defRPr sz="21139">
          <a:solidFill>
            <a:schemeClr val="tx2"/>
          </a:solidFill>
          <a:latin typeface="+mj-lt"/>
          <a:ea typeface="+mj-ea"/>
          <a:cs typeface="+mj-cs"/>
        </a:defRPr>
      </a:lvl1pPr>
      <a:lvl2pPr algn="ctr" defTabSz="4388193" rtl="0" eaLnBrk="0" fontAlgn="base" hangingPunct="0">
        <a:spcBef>
          <a:spcPct val="0"/>
        </a:spcBef>
        <a:spcAft>
          <a:spcPct val="0"/>
        </a:spcAft>
        <a:defRPr sz="21139">
          <a:solidFill>
            <a:schemeClr val="tx2"/>
          </a:solidFill>
          <a:latin typeface="Times New Roman" pitchFamily="18" charset="0"/>
        </a:defRPr>
      </a:lvl2pPr>
      <a:lvl3pPr algn="ctr" defTabSz="4388193" rtl="0" eaLnBrk="0" fontAlgn="base" hangingPunct="0">
        <a:spcBef>
          <a:spcPct val="0"/>
        </a:spcBef>
        <a:spcAft>
          <a:spcPct val="0"/>
        </a:spcAft>
        <a:defRPr sz="21139">
          <a:solidFill>
            <a:schemeClr val="tx2"/>
          </a:solidFill>
          <a:latin typeface="Times New Roman" pitchFamily="18" charset="0"/>
        </a:defRPr>
      </a:lvl3pPr>
      <a:lvl4pPr algn="ctr" defTabSz="4388193" rtl="0" eaLnBrk="0" fontAlgn="base" hangingPunct="0">
        <a:spcBef>
          <a:spcPct val="0"/>
        </a:spcBef>
        <a:spcAft>
          <a:spcPct val="0"/>
        </a:spcAft>
        <a:defRPr sz="21139">
          <a:solidFill>
            <a:schemeClr val="tx2"/>
          </a:solidFill>
          <a:latin typeface="Times New Roman" pitchFamily="18" charset="0"/>
        </a:defRPr>
      </a:lvl4pPr>
      <a:lvl5pPr algn="ctr" defTabSz="4388193" rtl="0" eaLnBrk="0" fontAlgn="base" hangingPunct="0">
        <a:spcBef>
          <a:spcPct val="0"/>
        </a:spcBef>
        <a:spcAft>
          <a:spcPct val="0"/>
        </a:spcAft>
        <a:defRPr sz="21139">
          <a:solidFill>
            <a:schemeClr val="tx2"/>
          </a:solidFill>
          <a:latin typeface="Times New Roman" pitchFamily="18" charset="0"/>
        </a:defRPr>
      </a:lvl5pPr>
      <a:lvl6pPr marL="457162" algn="ctr" defTabSz="4389079" rtl="0" fontAlgn="base">
        <a:spcBef>
          <a:spcPct val="0"/>
        </a:spcBef>
        <a:spcAft>
          <a:spcPct val="0"/>
        </a:spcAft>
        <a:defRPr sz="21140">
          <a:solidFill>
            <a:schemeClr val="tx2"/>
          </a:solidFill>
          <a:latin typeface="Times New Roman" pitchFamily="18" charset="0"/>
        </a:defRPr>
      </a:lvl6pPr>
      <a:lvl7pPr marL="914327" algn="ctr" defTabSz="4389079" rtl="0" fontAlgn="base">
        <a:spcBef>
          <a:spcPct val="0"/>
        </a:spcBef>
        <a:spcAft>
          <a:spcPct val="0"/>
        </a:spcAft>
        <a:defRPr sz="21140">
          <a:solidFill>
            <a:schemeClr val="tx2"/>
          </a:solidFill>
          <a:latin typeface="Times New Roman" pitchFamily="18" charset="0"/>
        </a:defRPr>
      </a:lvl7pPr>
      <a:lvl8pPr marL="1371488" algn="ctr" defTabSz="4389079" rtl="0" fontAlgn="base">
        <a:spcBef>
          <a:spcPct val="0"/>
        </a:spcBef>
        <a:spcAft>
          <a:spcPct val="0"/>
        </a:spcAft>
        <a:defRPr sz="21140">
          <a:solidFill>
            <a:schemeClr val="tx2"/>
          </a:solidFill>
          <a:latin typeface="Times New Roman" pitchFamily="18" charset="0"/>
        </a:defRPr>
      </a:lvl8pPr>
      <a:lvl9pPr marL="1828650" algn="ctr" defTabSz="4389079" rtl="0" fontAlgn="base">
        <a:spcBef>
          <a:spcPct val="0"/>
        </a:spcBef>
        <a:spcAft>
          <a:spcPct val="0"/>
        </a:spcAft>
        <a:defRPr sz="21140">
          <a:solidFill>
            <a:schemeClr val="tx2"/>
          </a:solidFill>
          <a:latin typeface="Times New Roman" pitchFamily="18" charset="0"/>
        </a:defRPr>
      </a:lvl9pPr>
    </p:titleStyle>
    <p:bodyStyle>
      <a:lvl1pPr marL="1645359" indent="-1645359" algn="l" defTabSz="4388193" rtl="0" eaLnBrk="0" fontAlgn="base" hangingPunct="0">
        <a:spcBef>
          <a:spcPct val="20000"/>
        </a:spcBef>
        <a:spcAft>
          <a:spcPct val="0"/>
        </a:spcAft>
        <a:buChar char="•"/>
        <a:defRPr sz="15422">
          <a:solidFill>
            <a:schemeClr val="tx1"/>
          </a:solidFill>
          <a:latin typeface="+mn-lt"/>
          <a:ea typeface="+mn-ea"/>
          <a:cs typeface="+mn-cs"/>
        </a:defRPr>
      </a:lvl1pPr>
      <a:lvl2pPr marL="3564658" indent="-1371417" algn="l" defTabSz="4388193" rtl="0" eaLnBrk="0" fontAlgn="base" hangingPunct="0">
        <a:spcBef>
          <a:spcPct val="20000"/>
        </a:spcBef>
        <a:spcAft>
          <a:spcPct val="0"/>
        </a:spcAft>
        <a:buChar char="–"/>
        <a:defRPr sz="13373">
          <a:solidFill>
            <a:schemeClr val="tx1"/>
          </a:solidFill>
          <a:latin typeface="+mn-lt"/>
        </a:defRPr>
      </a:lvl2pPr>
      <a:lvl3pPr marL="5485669" indent="-1095764" algn="l" defTabSz="4388193" rtl="0" eaLnBrk="0" fontAlgn="base" hangingPunct="0">
        <a:spcBef>
          <a:spcPct val="20000"/>
        </a:spcBef>
        <a:spcAft>
          <a:spcPct val="0"/>
        </a:spcAft>
        <a:buChar char="•"/>
        <a:defRPr sz="11540">
          <a:solidFill>
            <a:schemeClr val="tx1"/>
          </a:solidFill>
          <a:latin typeface="+mn-lt"/>
        </a:defRPr>
      </a:lvl3pPr>
      <a:lvl4pPr marL="7678909" indent="-1095764" algn="l" defTabSz="4388193" rtl="0" eaLnBrk="0" fontAlgn="base" hangingPunct="0">
        <a:spcBef>
          <a:spcPct val="20000"/>
        </a:spcBef>
        <a:spcAft>
          <a:spcPct val="0"/>
        </a:spcAft>
        <a:buChar char="–"/>
        <a:defRPr sz="9599">
          <a:solidFill>
            <a:schemeClr val="tx1"/>
          </a:solidFill>
          <a:latin typeface="+mn-lt"/>
        </a:defRPr>
      </a:lvl4pPr>
      <a:lvl5pPr marL="9873862" indent="-1095764" algn="l" defTabSz="4388193" rtl="0" eaLnBrk="0" fontAlgn="base" hangingPunct="0">
        <a:spcBef>
          <a:spcPct val="20000"/>
        </a:spcBef>
        <a:spcAft>
          <a:spcPct val="0"/>
        </a:spcAft>
        <a:buChar char="»"/>
        <a:defRPr sz="9599">
          <a:solidFill>
            <a:schemeClr val="tx1"/>
          </a:solidFill>
          <a:latin typeface="+mn-lt"/>
        </a:defRPr>
      </a:lvl5pPr>
      <a:lvl6pPr marL="10332194" indent="-1096874" algn="l" defTabSz="4389079" rtl="0" fontAlgn="base">
        <a:spcBef>
          <a:spcPct val="20000"/>
        </a:spcBef>
        <a:spcAft>
          <a:spcPct val="0"/>
        </a:spcAft>
        <a:buChar char="»"/>
        <a:defRPr sz="9599">
          <a:solidFill>
            <a:schemeClr val="tx1"/>
          </a:solidFill>
          <a:latin typeface="+mn-lt"/>
        </a:defRPr>
      </a:lvl6pPr>
      <a:lvl7pPr marL="10789355" indent="-1096874" algn="l" defTabSz="4389079" rtl="0" fontAlgn="base">
        <a:spcBef>
          <a:spcPct val="20000"/>
        </a:spcBef>
        <a:spcAft>
          <a:spcPct val="0"/>
        </a:spcAft>
        <a:buChar char="»"/>
        <a:defRPr sz="9599">
          <a:solidFill>
            <a:schemeClr val="tx1"/>
          </a:solidFill>
          <a:latin typeface="+mn-lt"/>
        </a:defRPr>
      </a:lvl7pPr>
      <a:lvl8pPr marL="11246520" indent="-1096874" algn="l" defTabSz="4389079" rtl="0" fontAlgn="base">
        <a:spcBef>
          <a:spcPct val="20000"/>
        </a:spcBef>
        <a:spcAft>
          <a:spcPct val="0"/>
        </a:spcAft>
        <a:buChar char="»"/>
        <a:defRPr sz="9599">
          <a:solidFill>
            <a:schemeClr val="tx1"/>
          </a:solidFill>
          <a:latin typeface="+mn-lt"/>
        </a:defRPr>
      </a:lvl8pPr>
      <a:lvl9pPr marL="11703681" indent="-1096874" algn="l" defTabSz="4389079" rtl="0" fontAlgn="base">
        <a:spcBef>
          <a:spcPct val="20000"/>
        </a:spcBef>
        <a:spcAft>
          <a:spcPct val="0"/>
        </a:spcAft>
        <a:buChar char="»"/>
        <a:defRPr sz="9599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1pPr>
      <a:lvl2pPr marL="457162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2pPr>
      <a:lvl3pPr marL="914327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8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0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5pPr>
      <a:lvl6pPr marL="2285812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6pPr>
      <a:lvl7pPr marL="2742976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7pPr>
      <a:lvl8pPr marL="3200139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8pPr>
      <a:lvl9pPr marL="3657302" algn="l" defTabSz="914327" rtl="0" eaLnBrk="1" latinLnBrk="0" hangingPunct="1">
        <a:defRPr sz="18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g"/><Relationship Id="rId18" Type="http://schemas.openxmlformats.org/officeDocument/2006/relationships/image" Target="../media/image16.jpeg"/><Relationship Id="rId26" Type="http://schemas.openxmlformats.org/officeDocument/2006/relationships/image" Target="../media/image24.png"/><Relationship Id="rId3" Type="http://schemas.openxmlformats.org/officeDocument/2006/relationships/image" Target="../media/image1.JP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jpe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e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24" Type="http://schemas.openxmlformats.org/officeDocument/2006/relationships/image" Target="../media/image22.jpeg"/><Relationship Id="rId5" Type="http://schemas.openxmlformats.org/officeDocument/2006/relationships/image" Target="../media/image3.JP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jpeg"/><Relationship Id="rId4" Type="http://schemas.openxmlformats.org/officeDocument/2006/relationships/image" Target="../media/image2.JP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8CA8D75-325D-4303-8BBB-97146F2FF1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2800" y="8725548"/>
            <a:ext cx="5310917" cy="530352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0BDB9B67-11E4-4697-ACFB-1B3451EFE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5400" y="8725548"/>
            <a:ext cx="5310917" cy="5303520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51D93221-8BF1-493C-80D5-101742E01D33}"/>
              </a:ext>
            </a:extLst>
          </p:cNvPr>
          <p:cNvGrpSpPr/>
          <p:nvPr/>
        </p:nvGrpSpPr>
        <p:grpSpPr>
          <a:xfrm>
            <a:off x="31851153" y="2895600"/>
            <a:ext cx="11081464" cy="5943600"/>
            <a:chOff x="31947473" y="3048000"/>
            <a:chExt cx="11081464" cy="5943600"/>
          </a:xfrm>
        </p:grpSpPr>
        <p:pic>
          <p:nvPicPr>
            <p:cNvPr id="234" name="Picture 233" descr="Chart, scatter chart&#10;&#10;Description automatically generated">
              <a:extLst>
                <a:ext uri="{FF2B5EF4-FFF2-40B4-BE49-F238E27FC236}">
                  <a16:creationId xmlns:a16="http://schemas.microsoft.com/office/drawing/2014/main" id="{5990FB38-877E-425B-B622-15E2E7CEB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84361" y="3048000"/>
              <a:ext cx="5444576" cy="5943600"/>
            </a:xfrm>
            <a:prstGeom prst="rect">
              <a:avLst/>
            </a:prstGeom>
          </p:spPr>
        </p:pic>
        <p:pic>
          <p:nvPicPr>
            <p:cNvPr id="236" name="Picture 235" descr="Chart, scatter chart&#10;&#10;Description automatically generated">
              <a:extLst>
                <a:ext uri="{FF2B5EF4-FFF2-40B4-BE49-F238E27FC236}">
                  <a16:creationId xmlns:a16="http://schemas.microsoft.com/office/drawing/2014/main" id="{035B38F6-33C6-4311-94ED-493AA9F0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47473" y="3072063"/>
              <a:ext cx="5230231" cy="5806440"/>
            </a:xfrm>
            <a:prstGeom prst="rect">
              <a:avLst/>
            </a:prstGeom>
          </p:spPr>
        </p:pic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FCE48F41-01EF-456D-9D2B-1019AD4FC4B9}"/>
              </a:ext>
            </a:extLst>
          </p:cNvPr>
          <p:cNvSpPr/>
          <p:nvPr/>
        </p:nvSpPr>
        <p:spPr bwMode="auto">
          <a:xfrm>
            <a:off x="13321917" y="0"/>
            <a:ext cx="17247367" cy="32918400"/>
          </a:xfrm>
          <a:prstGeom prst="rect">
            <a:avLst/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18" name="Text Box 3478">
            <a:extLst>
              <a:ext uri="{FF2B5EF4-FFF2-40B4-BE49-F238E27FC236}">
                <a16:creationId xmlns:a16="http://schemas.microsoft.com/office/drawing/2014/main" id="{9FB979E1-FC18-4DC5-8E77-83FE1DDA84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698612"/>
            <a:ext cx="13325208" cy="2084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0" tIns="45716" rIns="91430" bIns="45716">
            <a:spAutoFit/>
          </a:bodyPr>
          <a:lstStyle>
            <a:lvl1pPr>
              <a:spcBef>
                <a:spcPct val="20000"/>
              </a:spcBef>
              <a:buChar char="•"/>
              <a:defRPr sz="143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1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07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 sz="4200" dirty="0">
                <a:latin typeface="Arial" panose="020B0604020202020204" pitchFamily="34" charset="0"/>
                <a:cs typeface="Arial" panose="020B0604020202020204" pitchFamily="34" charset="0"/>
              </a:rPr>
              <a:t>Sylvia Park, Lorenzo </a:t>
            </a:r>
            <a:r>
              <a:rPr lang="en-US" altLang="en-US" sz="4200" dirty="0" err="1">
                <a:latin typeface="Arial" panose="020B0604020202020204" pitchFamily="34" charset="0"/>
                <a:cs typeface="Arial" panose="020B0604020202020204" pitchFamily="34" charset="0"/>
              </a:rPr>
              <a:t>Cotrozzi</a:t>
            </a:r>
            <a:r>
              <a:rPr lang="en-US" altLang="en-US" sz="4200" dirty="0">
                <a:latin typeface="Arial" panose="020B0604020202020204" pitchFamily="34" charset="0"/>
                <a:cs typeface="Arial" panose="020B0604020202020204" pitchFamily="34" charset="0"/>
              </a:rPr>
              <a:t>, Geoffrey Williams, Matthew </a:t>
            </a:r>
            <a:r>
              <a:rPr lang="en-US" altLang="en-US" sz="4200" dirty="0" err="1">
                <a:latin typeface="Arial" panose="020B0604020202020204" pitchFamily="34" charset="0"/>
                <a:cs typeface="Arial" panose="020B0604020202020204" pitchFamily="34" charset="0"/>
              </a:rPr>
              <a:t>Ginzel</a:t>
            </a:r>
            <a:r>
              <a:rPr lang="en-US" altLang="en-US" sz="4200" dirty="0">
                <a:latin typeface="Arial" panose="020B0604020202020204" pitchFamily="34" charset="0"/>
                <a:cs typeface="Arial" panose="020B0604020202020204" pitchFamily="34" charset="0"/>
              </a:rPr>
              <a:t>, Michael </a:t>
            </a:r>
            <a:r>
              <a:rPr lang="en-US" altLang="en-US" sz="4200" dirty="0" err="1">
                <a:latin typeface="Arial" panose="020B0604020202020204" pitchFamily="34" charset="0"/>
                <a:cs typeface="Arial" panose="020B0604020202020204" pitchFamily="34" charset="0"/>
              </a:rPr>
              <a:t>Mickelbart</a:t>
            </a:r>
            <a:r>
              <a:rPr lang="en-US" altLang="en-US" sz="4200" dirty="0">
                <a:latin typeface="Arial" panose="020B0604020202020204" pitchFamily="34" charset="0"/>
                <a:cs typeface="Arial" panose="020B0604020202020204" pitchFamily="34" charset="0"/>
              </a:rPr>
              <a:t>,                 Douglass Jacobs, John Couture</a:t>
            </a:r>
            <a:endParaRPr lang="en-US" altLang="en-US" sz="42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70" name="Text Box 3473">
            <a:extLst>
              <a:ext uri="{FF2B5EF4-FFF2-40B4-BE49-F238E27FC236}">
                <a16:creationId xmlns:a16="http://schemas.microsoft.com/office/drawing/2014/main" id="{6849D3C9-5B7D-487D-A086-5F99D68C4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02100"/>
            <a:ext cx="13321917" cy="4259246"/>
          </a:xfrm>
          <a:prstGeom prst="rect">
            <a:avLst/>
          </a:prstGeom>
          <a:noFill/>
          <a:ln>
            <a:noFill/>
          </a:ln>
        </p:spPr>
        <p:txBody>
          <a:bodyPr wrap="square" lIns="438495" tIns="219267" rIns="438495" bIns="219267">
            <a:spAutoFit/>
          </a:bodyPr>
          <a:lstStyle>
            <a:lvl1pPr defTabSz="4389438">
              <a:spcBef>
                <a:spcPct val="20000"/>
              </a:spcBef>
              <a:buChar char="•"/>
              <a:defRPr sz="143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4389438">
              <a:spcBef>
                <a:spcPct val="20000"/>
              </a:spcBef>
              <a:buChar char="–"/>
              <a:defRPr sz="1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4389438">
              <a:spcBef>
                <a:spcPct val="20000"/>
              </a:spcBef>
              <a:buChar char="•"/>
              <a:defRPr sz="107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4389438">
              <a:spcBef>
                <a:spcPct val="20000"/>
              </a:spcBef>
              <a:buChar char="–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4389438">
              <a:spcBef>
                <a:spcPct val="20000"/>
              </a:spcBef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buFontTx/>
              <a:buNone/>
              <a:defRPr/>
            </a:pPr>
            <a:r>
              <a:rPr lang="en-US" altLang="en-US" sz="6200" dirty="0">
                <a:ln w="0"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Hyperspectral analysis of              tree foliar chemical and physiological responses to abiotic and biotic stress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D1397-CB76-45FB-BEF6-A1C77E470F61}"/>
              </a:ext>
            </a:extLst>
          </p:cNvPr>
          <p:cNvSpPr txBox="1"/>
          <p:nvPr/>
        </p:nvSpPr>
        <p:spPr bwMode="auto">
          <a:xfrm>
            <a:off x="13318671" y="3215661"/>
            <a:ext cx="17237527" cy="81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6" tIns="45710" rIns="91426" bIns="45710" rtlCol="0">
            <a:spAutoFit/>
          </a:bodyPr>
          <a:lstStyle/>
          <a:p>
            <a:pPr marL="857250" indent="-857250" algn="ctr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7200" kern="100" dirty="0">
                <a:ea typeface="맑은 고딕" panose="020B0503020000020004" pitchFamily="50" charset="-127"/>
                <a:cs typeface="Arial" panose="020B0604020202020204" pitchFamily="34" charset="0"/>
              </a:rPr>
              <a:t>H</a:t>
            </a:r>
            <a:r>
              <a:rPr lang="en-US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yperspectral data can                   </a:t>
            </a:r>
            <a:r>
              <a:rPr lang="en-US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identify </a:t>
            </a:r>
            <a:r>
              <a:rPr lang="en-US" altLang="ko-KR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biotic and abiotic </a:t>
            </a:r>
            <a:r>
              <a:rPr lang="en-US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stressors </a:t>
            </a:r>
            <a:r>
              <a:rPr lang="en-US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by detecting changes in                     </a:t>
            </a:r>
            <a:r>
              <a:rPr lang="en-US" altLang="ko-KR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leaf </a:t>
            </a:r>
            <a:r>
              <a:rPr lang="en-US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physiological and chemical </a:t>
            </a:r>
            <a:r>
              <a:rPr lang="en-US" sz="7200" kern="100" dirty="0">
                <a:ea typeface="맑은 고딕" panose="020B0503020000020004" pitchFamily="50" charset="-127"/>
                <a:cs typeface="Arial" panose="020B0604020202020204" pitchFamily="34" charset="0"/>
              </a:rPr>
              <a:t>properties</a:t>
            </a:r>
            <a:r>
              <a:rPr lang="en-US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 non</a:t>
            </a:r>
            <a:r>
              <a:rPr lang="en-US" altLang="ko-KR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-destructively.</a:t>
            </a:r>
          </a:p>
        </p:txBody>
      </p:sp>
      <p:pic>
        <p:nvPicPr>
          <p:cNvPr id="4171" name="Picture 101">
            <a:extLst>
              <a:ext uri="{FF2B5EF4-FFF2-40B4-BE49-F238E27FC236}">
                <a16:creationId xmlns:a16="http://schemas.microsoft.com/office/drawing/2014/main" id="{F305D4BE-A429-43EB-870F-7062DA770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0" t="35155" r="79472" b="42471"/>
          <a:stretch>
            <a:fillRect/>
          </a:stretch>
        </p:blipFill>
        <p:spPr bwMode="auto">
          <a:xfrm>
            <a:off x="16064240" y="30353277"/>
            <a:ext cx="1898759" cy="1842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72" name="Picture 102">
            <a:extLst>
              <a:ext uri="{FF2B5EF4-FFF2-40B4-BE49-F238E27FC236}">
                <a16:creationId xmlns:a16="http://schemas.microsoft.com/office/drawing/2014/main" id="{D25E046B-C9ED-4232-B9E7-4C2E12E575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" t="36415" r="88409" b="49064"/>
          <a:stretch/>
        </p:blipFill>
        <p:spPr bwMode="auto">
          <a:xfrm>
            <a:off x="13951248" y="30353278"/>
            <a:ext cx="1974151" cy="1842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73" name="Picture 103">
            <a:extLst>
              <a:ext uri="{FF2B5EF4-FFF2-40B4-BE49-F238E27FC236}">
                <a16:creationId xmlns:a16="http://schemas.microsoft.com/office/drawing/2014/main" id="{FB720C63-F241-4CEA-B0DC-B3FD58E0F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" t="13264" r="82681" b="73129"/>
          <a:stretch>
            <a:fillRect/>
          </a:stretch>
        </p:blipFill>
        <p:spPr bwMode="auto">
          <a:xfrm>
            <a:off x="25795367" y="29911611"/>
            <a:ext cx="4049204" cy="2283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70" name="Picture 100" descr="A picture containing holding, person, room, clock&#10;&#10;Description automatically generated">
            <a:extLst>
              <a:ext uri="{FF2B5EF4-FFF2-40B4-BE49-F238E27FC236}">
                <a16:creationId xmlns:a16="http://schemas.microsoft.com/office/drawing/2014/main" id="{D50C1257-7950-4B3E-8D8C-238A63A3F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0439" y="27917478"/>
            <a:ext cx="3030322" cy="4278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6" name="Text Box 3477">
            <a:extLst>
              <a:ext uri="{FF2B5EF4-FFF2-40B4-BE49-F238E27FC236}">
                <a16:creationId xmlns:a16="http://schemas.microsoft.com/office/drawing/2014/main" id="{F5A212A4-F2E7-466D-B454-22B0B95E3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66" y="8077200"/>
            <a:ext cx="13035334" cy="3508645"/>
          </a:xfrm>
          <a:prstGeom prst="rect">
            <a:avLst/>
          </a:prstGeom>
          <a:noFill/>
          <a:ln>
            <a:noFill/>
          </a:ln>
        </p:spPr>
        <p:txBody>
          <a:bodyPr wrap="square" lIns="91430" tIns="45716" rIns="91430" bIns="45716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10133013" algn="l"/>
              </a:tabLst>
              <a:defRPr sz="143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10133013" algn="l"/>
              </a:tabLst>
              <a:defRPr sz="1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10133013" algn="l"/>
              </a:tabLst>
              <a:defRPr sz="107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Systematic monitoring of forest health is crucial to effective management of forest systems.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Traditional estimates of tree health status are time-consuming and logistically challenging to collect. </a:t>
            </a:r>
            <a:r>
              <a:rPr lang="en-US" altLang="ko-KR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Hyperspectral data can increase the efficiency of monitoring and provide more detailed information of forest health at larger spatial scales than traditional measurements.</a:t>
            </a:r>
          </a:p>
        </p:txBody>
      </p:sp>
      <p:sp>
        <p:nvSpPr>
          <p:cNvPr id="123" name="Text Box 3477">
            <a:extLst>
              <a:ext uri="{FF2B5EF4-FFF2-40B4-BE49-F238E27FC236}">
                <a16:creationId xmlns:a16="http://schemas.microsoft.com/office/drawing/2014/main" id="{5895D31E-CF26-4B9F-BE09-0C28D0E2B0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21" y="12522883"/>
            <a:ext cx="13033932" cy="2031317"/>
          </a:xfrm>
          <a:prstGeom prst="rect">
            <a:avLst/>
          </a:prstGeom>
          <a:noFill/>
          <a:ln>
            <a:noFill/>
          </a:ln>
        </p:spPr>
        <p:txBody>
          <a:bodyPr wrap="square" lIns="91430" tIns="45716" rIns="91430" bIns="45716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10133013" algn="l"/>
              </a:tabLst>
              <a:defRPr sz="143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10133013" algn="l"/>
              </a:tabLst>
              <a:defRPr sz="1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10133013" algn="l"/>
              </a:tabLst>
              <a:defRPr sz="107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0133013" algn="l"/>
              </a:tabLst>
              <a:defRPr sz="89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Determine the ability of hyperspectral data to estimate plant functional traits in responses to different stress events, alone and in combination.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Determine the ability of hyperspectral data to classify different abiotic and biotic stress events.</a:t>
            </a:r>
          </a:p>
        </p:txBody>
      </p:sp>
      <p:sp>
        <p:nvSpPr>
          <p:cNvPr id="145" name="Rectangle 52">
            <a:extLst>
              <a:ext uri="{FF2B5EF4-FFF2-40B4-BE49-F238E27FC236}">
                <a16:creationId xmlns:a16="http://schemas.microsoft.com/office/drawing/2014/main" id="{3B3655D1-C447-4243-9D51-ADC39EB77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14" y="15729742"/>
            <a:ext cx="13024139" cy="3016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30" tIns="45716" rIns="91430" bIns="45716" anchor="ctr">
            <a:spAutoFit/>
          </a:bodyPr>
          <a:lstStyle>
            <a:lvl1pPr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>
                <a:cs typeface="Times New Roman" panose="02020603050405020304" pitchFamily="18" charset="0"/>
              </a:rPr>
              <a:t>Black walnut and red oak seedlings were exposed to the different combination of abiotic and biotic stressors in a greenhouse.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500" dirty="0"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>
                <a:cs typeface="Times New Roman" panose="02020603050405020304" pitchFamily="18" charset="0"/>
              </a:rPr>
              <a:t>Leaf spectral data were collected using Spectra Vista HR 1024i spectroradiometer (Spectra Vista Corporation, New York, USA).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500" dirty="0"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>
                <a:cs typeface="Times New Roman" panose="02020603050405020304" pitchFamily="18" charset="0"/>
              </a:rPr>
              <a:t>Leaf chemical and physiological data were collected using standard analytical approaches.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6CD6CAE-2690-4BC2-9F11-EE9D283009C8}"/>
              </a:ext>
            </a:extLst>
          </p:cNvPr>
          <p:cNvSpPr txBox="1"/>
          <p:nvPr/>
        </p:nvSpPr>
        <p:spPr>
          <a:xfrm>
            <a:off x="30556200" y="29641056"/>
            <a:ext cx="1333500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/>
              <a:t>(a) Leaf spectral data </a:t>
            </a:r>
            <a:r>
              <a:rPr lang="en-US" altLang="ko-KR" sz="3000" dirty="0">
                <a:cs typeface="Arial" panose="020B0604020202020204" pitchFamily="34" charset="0"/>
              </a:rPr>
              <a:t>identified </a:t>
            </a:r>
            <a:r>
              <a:rPr lang="en-US" altLang="ko-KR" sz="3000" dirty="0"/>
              <a:t>the influence of fungal </a:t>
            </a:r>
            <a:r>
              <a:rPr lang="en-US" altLang="ko-KR" sz="3000"/>
              <a:t>infection, </a:t>
            </a:r>
            <a:r>
              <a:rPr lang="en-US" altLang="ko-KR" sz="3000" i="1" kern="1200">
                <a:solidFill>
                  <a:schemeClr val="tx1"/>
                </a:solidFill>
                <a:cs typeface="Arial" panose="020B0604020202020204" pitchFamily="34" charset="0"/>
              </a:rPr>
              <a:t>Geosmithia</a:t>
            </a:r>
            <a:r>
              <a:rPr lang="en-US" altLang="ko-KR" sz="3000" i="1" kern="1200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en-US" altLang="ko-KR" sz="3000" i="1" kern="1200" dirty="0" err="1">
                <a:solidFill>
                  <a:schemeClr val="tx1"/>
                </a:solidFill>
                <a:cs typeface="Arial" panose="020B0604020202020204" pitchFamily="34" charset="0"/>
              </a:rPr>
              <a:t>morbida</a:t>
            </a:r>
            <a:r>
              <a:rPr lang="en-US" altLang="ko-KR" sz="3000" i="1" kern="1200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en-US" altLang="ko-KR" sz="3000" dirty="0"/>
              <a:t>(G</a:t>
            </a:r>
            <a:r>
              <a:rPr lang="en-US" altLang="ko-KR" sz="3000" baseline="-25000" dirty="0"/>
              <a:t>m</a:t>
            </a:r>
            <a:r>
              <a:rPr lang="en-US" altLang="ko-KR" sz="3000" dirty="0"/>
              <a:t>), in trees.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/>
              <a:t>(b) Water stress had an influence on the ability of spectral profile to detect   G</a:t>
            </a:r>
            <a:r>
              <a:rPr lang="en-US" altLang="ko-KR" sz="3000" baseline="-25000" dirty="0"/>
              <a:t>m</a:t>
            </a:r>
            <a:r>
              <a:rPr lang="en-US" altLang="ko-KR" sz="30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/>
              <a:t>(c, d) Leaf spectral data classified drought (c) and nutrient stress (d).</a:t>
            </a:r>
          </a:p>
        </p:txBody>
      </p:sp>
      <p:pic>
        <p:nvPicPr>
          <p:cNvPr id="177" name="Picture 176">
            <a:extLst>
              <a:ext uri="{FF2B5EF4-FFF2-40B4-BE49-F238E27FC236}">
                <a16:creationId xmlns:a16="http://schemas.microsoft.com/office/drawing/2014/main" id="{D006F538-A456-4F0D-8A42-D45EBB25E2E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3845" y="19415907"/>
            <a:ext cx="5911078" cy="4738737"/>
          </a:xfrm>
          <a:prstGeom prst="rect">
            <a:avLst/>
          </a:prstGeom>
        </p:spPr>
      </p:pic>
      <p:sp>
        <p:nvSpPr>
          <p:cNvPr id="179" name="TextBox 178">
            <a:extLst>
              <a:ext uri="{FF2B5EF4-FFF2-40B4-BE49-F238E27FC236}">
                <a16:creationId xmlns:a16="http://schemas.microsoft.com/office/drawing/2014/main" id="{C38C8585-1D0E-40B6-9EBB-CC9C17F1C197}"/>
              </a:ext>
            </a:extLst>
          </p:cNvPr>
          <p:cNvSpPr txBox="1"/>
          <p:nvPr/>
        </p:nvSpPr>
        <p:spPr>
          <a:xfrm>
            <a:off x="35354723" y="19781588"/>
            <a:ext cx="12789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/>
              <a:t>P </a:t>
            </a:r>
            <a:r>
              <a:rPr lang="en-US" sz="2200" dirty="0"/>
              <a:t>&lt; 0.05 </a:t>
            </a:r>
          </a:p>
        </p:txBody>
      </p:sp>
      <p:pic>
        <p:nvPicPr>
          <p:cNvPr id="181" name="Picture 180" descr="Chart, scatter chart&#10;&#10;Description automatically generated">
            <a:extLst>
              <a:ext uri="{FF2B5EF4-FFF2-40B4-BE49-F238E27FC236}">
                <a16:creationId xmlns:a16="http://schemas.microsoft.com/office/drawing/2014/main" id="{75CCD268-174A-413C-8F96-F69F90AF9B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6761" y="19462401"/>
            <a:ext cx="6383439" cy="4814987"/>
          </a:xfrm>
          <a:prstGeom prst="rect">
            <a:avLst/>
          </a:prstGeom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31A4F1DB-E154-47DF-8F10-72CF9CFB1A6B}"/>
              </a:ext>
            </a:extLst>
          </p:cNvPr>
          <p:cNvSpPr txBox="1"/>
          <p:nvPr/>
        </p:nvSpPr>
        <p:spPr>
          <a:xfrm>
            <a:off x="41886581" y="19828499"/>
            <a:ext cx="12786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/>
              <a:t>P = </a:t>
            </a:r>
            <a:r>
              <a:rPr lang="en-US" sz="2200" dirty="0"/>
              <a:t>0.06 </a:t>
            </a:r>
          </a:p>
        </p:txBody>
      </p:sp>
      <p:sp>
        <p:nvSpPr>
          <p:cNvPr id="203" name="TextBox 2">
            <a:extLst>
              <a:ext uri="{FF2B5EF4-FFF2-40B4-BE49-F238E27FC236}">
                <a16:creationId xmlns:a16="http://schemas.microsoft.com/office/drawing/2014/main" id="{34CE2090-B4EE-45E0-AEB5-9248A9FC6C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69284" y="18028988"/>
            <a:ext cx="13321916" cy="715116"/>
          </a:xfrm>
          <a:prstGeom prst="rect">
            <a:avLst/>
          </a:prstGeom>
          <a:noFill/>
          <a:ln>
            <a:noFill/>
          </a:ln>
        </p:spPr>
        <p:txBody>
          <a:bodyPr wrap="square" lIns="98604" tIns="49300" rIns="98604" bIns="4930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en-US" sz="4000" dirty="0">
                <a:cs typeface="Arial" panose="020B0604020202020204" pitchFamily="34" charset="0"/>
              </a:rPr>
              <a:t>Spectral phenotyping: Detection of stress 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DA6DC28-DB84-4BDC-A81E-B3F14954F283}"/>
              </a:ext>
            </a:extLst>
          </p:cNvPr>
          <p:cNvSpPr txBox="1"/>
          <p:nvPr/>
        </p:nvSpPr>
        <p:spPr>
          <a:xfrm>
            <a:off x="30598128" y="14199036"/>
            <a:ext cx="13213257" cy="34778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/>
              <a:t>(a) </a:t>
            </a:r>
            <a:r>
              <a:rPr lang="en-US" altLang="ko-KR" sz="3000" i="1" dirty="0"/>
              <a:t>A</a:t>
            </a:r>
            <a:r>
              <a:rPr lang="en-US" altLang="ko-KR" sz="3000" dirty="0"/>
              <a:t>, CO</a:t>
            </a:r>
            <a:r>
              <a:rPr lang="en-US" altLang="ko-KR" sz="3000" baseline="-25000" dirty="0"/>
              <a:t>2</a:t>
            </a:r>
            <a:r>
              <a:rPr lang="en-US" altLang="ko-KR" sz="3000" dirty="0"/>
              <a:t> assimilation rate, (b) </a:t>
            </a:r>
            <a:r>
              <a:rPr lang="el-GR" altLang="it-IT" sz="3000" dirty="0">
                <a:cs typeface="Arial" panose="020B0604020202020204" pitchFamily="34" charset="0"/>
              </a:rPr>
              <a:t>Ψ</a:t>
            </a:r>
            <a:r>
              <a:rPr lang="it-IT" altLang="it-IT" sz="3000" baseline="-25000" dirty="0">
                <a:cs typeface="Arial" panose="020B0604020202020204" pitchFamily="34" charset="0"/>
              </a:rPr>
              <a:t>w</a:t>
            </a:r>
            <a:r>
              <a:rPr lang="en-US" altLang="ko-KR" sz="3000" dirty="0"/>
              <a:t>, </a:t>
            </a:r>
            <a:r>
              <a:rPr lang="en-US" sz="3000" dirty="0"/>
              <a:t>water potential, (c)</a:t>
            </a:r>
            <a:r>
              <a:rPr lang="en-US" altLang="ko-KR" sz="3000" dirty="0"/>
              <a:t> N, nitrogen concentration, (d) </a:t>
            </a:r>
            <a:r>
              <a:rPr lang="en-US" altLang="ko-KR" sz="3000" dirty="0" err="1"/>
              <a:t>Chl</a:t>
            </a:r>
            <a:r>
              <a:rPr lang="en-US" altLang="ko-KR" sz="3000" dirty="0"/>
              <a:t> a, chlorophyll a concentration. </a:t>
            </a:r>
            <a:r>
              <a:rPr lang="en-US" altLang="ko-KR" sz="3000" i="1" dirty="0"/>
              <a:t>R</a:t>
            </a:r>
            <a:r>
              <a:rPr lang="en-US" altLang="ko-KR" sz="3000" baseline="30000" dirty="0"/>
              <a:t>2</a:t>
            </a:r>
            <a:r>
              <a:rPr lang="en-US" altLang="ko-KR" sz="3000" dirty="0"/>
              <a:t> is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 external validation goodness-of-fit; NRMSE is normalized root mean squared error.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it-IT" sz="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it-IT" sz="3000" dirty="0">
                <a:cs typeface="Arial" panose="020B0604020202020204" pitchFamily="34" charset="0"/>
              </a:rPr>
              <a:t>Over 18 functional traits estimated, </a:t>
            </a:r>
            <a:r>
              <a:rPr lang="en-US" altLang="it-IT" sz="3000" i="1" dirty="0">
                <a:cs typeface="Arial" panose="020B0604020202020204" pitchFamily="34" charset="0"/>
              </a:rPr>
              <a:t>R</a:t>
            </a:r>
            <a:r>
              <a:rPr lang="en-US" altLang="it-IT" sz="3000" baseline="30000" dirty="0">
                <a:cs typeface="Arial" panose="020B0604020202020204" pitchFamily="34" charset="0"/>
              </a:rPr>
              <a:t>2 </a:t>
            </a:r>
            <a:r>
              <a:rPr lang="en-US" altLang="it-IT" sz="3000" dirty="0">
                <a:cs typeface="Arial" panose="020B0604020202020204" pitchFamily="34" charset="0"/>
              </a:rPr>
              <a:t>ranged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 from 0.</a:t>
            </a:r>
            <a:r>
              <a:rPr lang="en-US" altLang="ko-KR" sz="3000" dirty="0"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 to 0.92 and </a:t>
            </a:r>
            <a:r>
              <a:rPr lang="en-US" altLang="it-IT" sz="3000" dirty="0">
                <a:cs typeface="Arial" panose="020B0604020202020204" pitchFamily="34" charset="0"/>
              </a:rPr>
              <a:t>NRMSE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 ranged from </a:t>
            </a:r>
            <a:r>
              <a:rPr lang="en-US" altLang="ko-KR" sz="3000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% to </a:t>
            </a:r>
            <a:r>
              <a:rPr lang="en-US" altLang="ko-KR" sz="3000" dirty="0">
                <a:latin typeface="Arial" panose="020B0604020202020204" pitchFamily="34" charset="0"/>
                <a:cs typeface="Arial" panose="020B0604020202020204" pitchFamily="34" charset="0"/>
              </a:rPr>
              <a:t>22</a:t>
            </a:r>
            <a:r>
              <a:rPr lang="en-US" altLang="it-IT" sz="3000" dirty="0">
                <a:latin typeface="Arial" panose="020B0604020202020204" pitchFamily="34" charset="0"/>
                <a:cs typeface="Arial" panose="020B0604020202020204" pitchFamily="34" charset="0"/>
              </a:rPr>
              <a:t>%.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/>
              <a:t>Most leaf functional traits in response to stress treatments were reliably predicted by spectral data.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BA759A-C9DC-49F7-A179-66224697373A}"/>
              </a:ext>
            </a:extLst>
          </p:cNvPr>
          <p:cNvSpPr/>
          <p:nvPr/>
        </p:nvSpPr>
        <p:spPr bwMode="auto">
          <a:xfrm>
            <a:off x="0" y="4346448"/>
            <a:ext cx="13321917" cy="118872"/>
          </a:xfrm>
          <a:prstGeom prst="rect">
            <a:avLst/>
          </a:prstGeom>
          <a:solidFill>
            <a:srgbClr val="E1C38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B69C615-B098-4EC0-9EAD-9BCB2875ACFF}"/>
              </a:ext>
            </a:extLst>
          </p:cNvPr>
          <p:cNvSpPr/>
          <p:nvPr/>
        </p:nvSpPr>
        <p:spPr bwMode="auto">
          <a:xfrm>
            <a:off x="0" y="6815328"/>
            <a:ext cx="13321917" cy="118872"/>
          </a:xfrm>
          <a:prstGeom prst="rect">
            <a:avLst/>
          </a:prstGeom>
          <a:solidFill>
            <a:srgbClr val="E1C38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283A078-BC80-4A4A-84C6-515C9F35E8F3}"/>
              </a:ext>
            </a:extLst>
          </p:cNvPr>
          <p:cNvGrpSpPr/>
          <p:nvPr/>
        </p:nvGrpSpPr>
        <p:grpSpPr>
          <a:xfrm>
            <a:off x="0" y="7098341"/>
            <a:ext cx="13335000" cy="861742"/>
            <a:chOff x="0" y="7098341"/>
            <a:chExt cx="13335000" cy="861742"/>
          </a:xfrm>
        </p:grpSpPr>
        <p:sp>
          <p:nvSpPr>
            <p:cNvPr id="112" name="Text Box 11">
              <a:extLst>
                <a:ext uri="{FF2B5EF4-FFF2-40B4-BE49-F238E27FC236}">
                  <a16:creationId xmlns:a16="http://schemas.microsoft.com/office/drawing/2014/main" id="{E8AFA356-90C0-4625-9DED-9AFDA94AA5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92" y="7098341"/>
              <a:ext cx="13325208" cy="861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17" tIns="45704" rIns="91417" bIns="45704">
              <a:spAutoFit/>
            </a:bodyPr>
            <a:lstStyle>
              <a:lvl1pPr>
                <a:spcBef>
                  <a:spcPct val="20000"/>
                </a:spcBef>
                <a:buChar char="•"/>
                <a:defRPr sz="143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07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5000" b="1" dirty="0">
                  <a:latin typeface="Arial" panose="020B0604020202020204" pitchFamily="34" charset="0"/>
                  <a:cs typeface="Arial" panose="020B0604020202020204" pitchFamily="34" charset="0"/>
                </a:rPr>
                <a:t>Background</a:t>
              </a:r>
              <a:endParaRPr lang="en-US" altLang="en-US" sz="5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D635B63-B826-45D0-8B33-479BBE9D998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0" y="7529212"/>
              <a:ext cx="4441367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3415BD1-85C9-4790-8AEC-4F32CED705D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869680" y="7544452"/>
              <a:ext cx="4441367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0D93987-DF83-4ECD-B119-0C11423CCD89}"/>
              </a:ext>
            </a:extLst>
          </p:cNvPr>
          <p:cNvGrpSpPr/>
          <p:nvPr/>
        </p:nvGrpSpPr>
        <p:grpSpPr>
          <a:xfrm>
            <a:off x="-1" y="11582400"/>
            <a:ext cx="13335001" cy="861742"/>
            <a:chOff x="-1" y="7098341"/>
            <a:chExt cx="13335001" cy="861742"/>
          </a:xfrm>
        </p:grpSpPr>
        <p:sp>
          <p:nvSpPr>
            <p:cNvPr id="136" name="Text Box 11">
              <a:extLst>
                <a:ext uri="{FF2B5EF4-FFF2-40B4-BE49-F238E27FC236}">
                  <a16:creationId xmlns:a16="http://schemas.microsoft.com/office/drawing/2014/main" id="{1F7232D6-823E-448C-BE25-41BBB3C33E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92" y="7098341"/>
              <a:ext cx="13325208" cy="861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17" tIns="45704" rIns="91417" bIns="45704">
              <a:spAutoFit/>
            </a:bodyPr>
            <a:lstStyle>
              <a:lvl1pPr>
                <a:spcBef>
                  <a:spcPct val="20000"/>
                </a:spcBef>
                <a:buChar char="•"/>
                <a:defRPr sz="143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07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5000" b="1" dirty="0">
                  <a:latin typeface="Arial" panose="020B0604020202020204" pitchFamily="34" charset="0"/>
                  <a:cs typeface="Arial" panose="020B0604020202020204" pitchFamily="34" charset="0"/>
                </a:rPr>
                <a:t>Objectives</a:t>
              </a:r>
              <a:endParaRPr lang="en-US" altLang="en-US" sz="5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1499DFE-7789-4DF0-95F9-E942E88A8DC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1" y="7529212"/>
              <a:ext cx="457200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5DFAD43-8A5F-4F7D-8B1C-81B7B750B8B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746671" y="7544452"/>
              <a:ext cx="457200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8E1E80D2-1B88-47DB-A449-1DD535319DB1}"/>
              </a:ext>
            </a:extLst>
          </p:cNvPr>
          <p:cNvGrpSpPr/>
          <p:nvPr/>
        </p:nvGrpSpPr>
        <p:grpSpPr>
          <a:xfrm>
            <a:off x="-11977" y="14716344"/>
            <a:ext cx="13346977" cy="861742"/>
            <a:chOff x="0" y="7098341"/>
            <a:chExt cx="13346977" cy="861742"/>
          </a:xfrm>
        </p:grpSpPr>
        <p:sp>
          <p:nvSpPr>
            <p:cNvPr id="143" name="Text Box 11">
              <a:extLst>
                <a:ext uri="{FF2B5EF4-FFF2-40B4-BE49-F238E27FC236}">
                  <a16:creationId xmlns:a16="http://schemas.microsoft.com/office/drawing/2014/main" id="{D01D0030-BA29-47A6-8B23-BA90F4BA2B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92" y="7098341"/>
              <a:ext cx="13325208" cy="861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17" tIns="45704" rIns="91417" bIns="45704">
              <a:spAutoFit/>
            </a:bodyPr>
            <a:lstStyle>
              <a:lvl1pPr>
                <a:spcBef>
                  <a:spcPct val="20000"/>
                </a:spcBef>
                <a:buChar char="•"/>
                <a:defRPr sz="143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07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None/>
              </a:pPr>
              <a:r>
                <a:rPr lang="en-US" altLang="en-US" sz="5000" b="1" dirty="0">
                  <a:latin typeface="Arial" panose="020B0604020202020204" pitchFamily="34" charset="0"/>
                  <a:cs typeface="Arial" panose="020B0604020202020204" pitchFamily="34" charset="0"/>
                </a:rPr>
                <a:t>Materials and Methods</a:t>
              </a: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1DE1096-257F-477F-A357-15BBED4D495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0" y="7529212"/>
              <a:ext cx="292608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2EE868A-23F1-4F36-BE76-8123598709D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420897" y="7544452"/>
              <a:ext cx="292608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8266005-AC2D-47F2-8FBB-185F7F92F1BB}"/>
              </a:ext>
            </a:extLst>
          </p:cNvPr>
          <p:cNvGrpSpPr/>
          <p:nvPr/>
        </p:nvGrpSpPr>
        <p:grpSpPr>
          <a:xfrm>
            <a:off x="381000" y="19202400"/>
            <a:ext cx="12268200" cy="9693111"/>
            <a:chOff x="381000" y="19278600"/>
            <a:chExt cx="12268200" cy="9693111"/>
          </a:xfrm>
        </p:grpSpPr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3E37D0EA-03C0-4387-9C81-E097569ACD6F}"/>
                </a:ext>
              </a:extLst>
            </p:cNvPr>
            <p:cNvSpPr txBox="1"/>
            <p:nvPr/>
          </p:nvSpPr>
          <p:spPr>
            <a:xfrm>
              <a:off x="778125" y="25664517"/>
              <a:ext cx="3412875" cy="153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/>
                <a:t>Trait data collection</a:t>
              </a:r>
            </a:p>
            <a:p>
              <a:endParaRPr lang="en-US" altLang="ko-KR" sz="1000" dirty="0"/>
            </a:p>
            <a:p>
              <a:r>
                <a:rPr lang="en-US" altLang="ko-KR" sz="2800" dirty="0"/>
                <a:t>-Instrumental &amp;</a:t>
              </a:r>
            </a:p>
            <a:p>
              <a:r>
                <a:rPr lang="en-US" altLang="ko-KR" sz="2800" dirty="0"/>
                <a:t>chemical analyses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3E13B579-A228-4ADC-B9B8-0A6733EE713A}"/>
                </a:ext>
              </a:extLst>
            </p:cNvPr>
            <p:cNvSpPr txBox="1"/>
            <p:nvPr/>
          </p:nvSpPr>
          <p:spPr>
            <a:xfrm>
              <a:off x="4853881" y="24749065"/>
              <a:ext cx="3663540" cy="18158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800" dirty="0"/>
                <a:t>Trait-based approach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2800" dirty="0"/>
                <a:t>Gas-exchange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2800" dirty="0"/>
                <a:t>Water content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ko-KR" sz="2800" dirty="0"/>
                <a:t>Chemistry</a:t>
              </a:r>
              <a:endParaRPr lang="en-US" sz="2800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3826B3F9-3B0C-4CCA-9B29-AB14382A092F}"/>
                </a:ext>
              </a:extLst>
            </p:cNvPr>
            <p:cNvSpPr txBox="1"/>
            <p:nvPr/>
          </p:nvSpPr>
          <p:spPr>
            <a:xfrm>
              <a:off x="2062324" y="20144335"/>
              <a:ext cx="3097803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/>
                <a:t>Fungal infection  + Soil quality</a:t>
              </a:r>
              <a:endParaRPr lang="ko-KR" altLang="en-US" sz="2800" dirty="0"/>
            </a:p>
          </p:txBody>
        </p:sp>
        <p:sp>
          <p:nvSpPr>
            <p:cNvPr id="93" name="직사각형 5">
              <a:extLst>
                <a:ext uri="{FF2B5EF4-FFF2-40B4-BE49-F238E27FC236}">
                  <a16:creationId xmlns:a16="http://schemas.microsoft.com/office/drawing/2014/main" id="{CBBA85F1-2D51-4418-8BC6-5786BF08C7A1}"/>
                </a:ext>
              </a:extLst>
            </p:cNvPr>
            <p:cNvSpPr/>
            <p:nvPr/>
          </p:nvSpPr>
          <p:spPr>
            <a:xfrm>
              <a:off x="2062324" y="20072748"/>
              <a:ext cx="3097803" cy="10972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09B5CF1-61BA-4270-9D81-FD05088325D2}"/>
                </a:ext>
              </a:extLst>
            </p:cNvPr>
            <p:cNvSpPr txBox="1"/>
            <p:nvPr/>
          </p:nvSpPr>
          <p:spPr>
            <a:xfrm>
              <a:off x="8139623" y="20144335"/>
              <a:ext cx="3057303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/>
                <a:t>Fungal infection  + Drought</a:t>
              </a:r>
              <a:endParaRPr lang="ko-KR" altLang="en-US" sz="2800" dirty="0"/>
            </a:p>
          </p:txBody>
        </p:sp>
        <p:sp>
          <p:nvSpPr>
            <p:cNvPr id="95" name="직사각형 31">
              <a:extLst>
                <a:ext uri="{FF2B5EF4-FFF2-40B4-BE49-F238E27FC236}">
                  <a16:creationId xmlns:a16="http://schemas.microsoft.com/office/drawing/2014/main" id="{77E2D6CE-9942-496D-BAA1-9AD29330E436}"/>
                </a:ext>
              </a:extLst>
            </p:cNvPr>
            <p:cNvSpPr/>
            <p:nvPr/>
          </p:nvSpPr>
          <p:spPr>
            <a:xfrm>
              <a:off x="8141445" y="20072748"/>
              <a:ext cx="3049603" cy="10972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C41BC5A-A2C7-4727-AF2F-71BE947AB92C}"/>
                </a:ext>
              </a:extLst>
            </p:cNvPr>
            <p:cNvSpPr txBox="1"/>
            <p:nvPr/>
          </p:nvSpPr>
          <p:spPr>
            <a:xfrm>
              <a:off x="1984176" y="22296090"/>
              <a:ext cx="317595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/>
                <a:t>Nutrient deficiency        + Drought</a:t>
              </a:r>
              <a:endParaRPr lang="ko-KR" altLang="en-US" sz="2800" dirty="0"/>
            </a:p>
          </p:txBody>
        </p:sp>
        <p:sp>
          <p:nvSpPr>
            <p:cNvPr id="97" name="직사각형 32">
              <a:extLst>
                <a:ext uri="{FF2B5EF4-FFF2-40B4-BE49-F238E27FC236}">
                  <a16:creationId xmlns:a16="http://schemas.microsoft.com/office/drawing/2014/main" id="{3E9AA13B-8313-4056-B621-668DE87F9B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62324" y="22252944"/>
              <a:ext cx="3041856" cy="10972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444CC2-990F-4E72-A06A-46E477C7D99A}"/>
                </a:ext>
              </a:extLst>
            </p:cNvPr>
            <p:cNvSpPr txBox="1"/>
            <p:nvPr/>
          </p:nvSpPr>
          <p:spPr>
            <a:xfrm>
              <a:off x="8109304" y="22296089"/>
              <a:ext cx="3156869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/>
                <a:t>Nutrient deficiency </a:t>
              </a:r>
            </a:p>
            <a:p>
              <a:pPr algn="ctr"/>
              <a:r>
                <a:rPr lang="en-US" altLang="ko-KR" sz="2800" dirty="0"/>
                <a:t>+ Salt deposition</a:t>
              </a:r>
              <a:endParaRPr lang="ko-KR" altLang="en-US" sz="2800" dirty="0"/>
            </a:p>
          </p:txBody>
        </p:sp>
        <p:sp>
          <p:nvSpPr>
            <p:cNvPr id="99" name="직사각형 32">
              <a:extLst>
                <a:ext uri="{FF2B5EF4-FFF2-40B4-BE49-F238E27FC236}">
                  <a16:creationId xmlns:a16="http://schemas.microsoft.com/office/drawing/2014/main" id="{291314F8-B5CC-4C77-B1D4-C038CFB4C084}"/>
                </a:ext>
              </a:extLst>
            </p:cNvPr>
            <p:cNvSpPr/>
            <p:nvPr/>
          </p:nvSpPr>
          <p:spPr>
            <a:xfrm>
              <a:off x="8162387" y="22252944"/>
              <a:ext cx="3028661" cy="10972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257D262-6B5F-4379-A1C1-AB23C3310134}"/>
                </a:ext>
              </a:extLst>
            </p:cNvPr>
            <p:cNvSpPr txBox="1"/>
            <p:nvPr/>
          </p:nvSpPr>
          <p:spPr>
            <a:xfrm>
              <a:off x="2062324" y="19278600"/>
              <a:ext cx="91287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/>
                <a:t>Four combinations </a:t>
              </a:r>
              <a:r>
                <a:rPr lang="en-US" altLang="ko-KR" sz="3000" dirty="0"/>
                <a:t>of abiotic and biotic stressors</a:t>
              </a:r>
              <a:endParaRPr lang="en-US" sz="3000" dirty="0"/>
            </a:p>
          </p:txBody>
        </p:sp>
        <p:pic>
          <p:nvPicPr>
            <p:cNvPr id="101" name="Picture 100" descr="A hand holding a leaf&#10;&#10;Description automatically generated with medium confidence">
              <a:extLst>
                <a:ext uri="{FF2B5EF4-FFF2-40B4-BE49-F238E27FC236}">
                  <a16:creationId xmlns:a16="http://schemas.microsoft.com/office/drawing/2014/main" id="{D2DC80F9-3361-49EE-AE8E-5339C34AF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14" t="8126" r="-2117"/>
            <a:stretch/>
          </p:blipFill>
          <p:spPr>
            <a:xfrm>
              <a:off x="5445504" y="20072748"/>
              <a:ext cx="2480295" cy="3277476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6CE7C61F-5264-436B-B0AC-8C4F9AFEFE5E}"/>
                </a:ext>
              </a:extLst>
            </p:cNvPr>
            <p:cNvSpPr txBox="1"/>
            <p:nvPr/>
          </p:nvSpPr>
          <p:spPr bwMode="auto">
            <a:xfrm>
              <a:off x="2062324" y="21388331"/>
              <a:ext cx="3041856" cy="553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6" tIns="45710" rIns="91426" bIns="45710" rtlCol="0">
              <a:spAutoFit/>
            </a:bodyPr>
            <a:lstStyle/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3000" dirty="0">
                  <a:latin typeface="Arial" panose="020B0604020202020204" pitchFamily="34" charset="0"/>
                </a:rPr>
                <a:t>2018</a:t>
              </a:r>
              <a:endParaRPr lang="en-US" sz="3000" dirty="0">
                <a:latin typeface="Arial" panose="020B0604020202020204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763E2C4-201F-463F-9864-20016A77757E}"/>
                </a:ext>
              </a:extLst>
            </p:cNvPr>
            <p:cNvSpPr txBox="1"/>
            <p:nvPr/>
          </p:nvSpPr>
          <p:spPr bwMode="auto">
            <a:xfrm>
              <a:off x="8162387" y="21388331"/>
              <a:ext cx="3028661" cy="5539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6" tIns="45710" rIns="91426" bIns="45710" rtlCol="0">
              <a:spAutoFit/>
            </a:bodyPr>
            <a:lstStyle/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3000" dirty="0">
                  <a:latin typeface="Arial" panose="020B0604020202020204" pitchFamily="34" charset="0"/>
                </a:rPr>
                <a:t>2019</a:t>
              </a:r>
              <a:endParaRPr lang="en-US" sz="3000" dirty="0">
                <a:latin typeface="Arial" panose="020B0604020202020204" pitchFamily="34" charset="0"/>
              </a:endParaRPr>
            </a:p>
          </p:txBody>
        </p:sp>
        <p:sp>
          <p:nvSpPr>
            <p:cNvPr id="190" name="Arrow: Right 189">
              <a:extLst>
                <a:ext uri="{FF2B5EF4-FFF2-40B4-BE49-F238E27FC236}">
                  <a16:creationId xmlns:a16="http://schemas.microsoft.com/office/drawing/2014/main" id="{99F87EA1-C87D-4AA4-A4D2-C9716A331769}"/>
                </a:ext>
              </a:extLst>
            </p:cNvPr>
            <p:cNvSpPr/>
            <p:nvPr/>
          </p:nvSpPr>
          <p:spPr>
            <a:xfrm rot="5400000">
              <a:off x="6367698" y="23509787"/>
              <a:ext cx="640080" cy="498745"/>
            </a:xfrm>
            <a:prstGeom prst="rightArrow">
              <a:avLst/>
            </a:prstGeom>
            <a:solidFill>
              <a:srgbClr val="E1C38F"/>
            </a:solidFill>
            <a:ln>
              <a:solidFill>
                <a:srgbClr val="E1C3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2A8C77C-6B41-4934-89AD-1F8739DEBA60}"/>
                </a:ext>
              </a:extLst>
            </p:cNvPr>
            <p:cNvGrpSpPr/>
            <p:nvPr/>
          </p:nvGrpSpPr>
          <p:grpSpPr>
            <a:xfrm>
              <a:off x="381000" y="27576675"/>
              <a:ext cx="4846320" cy="1379325"/>
              <a:chOff x="685800" y="27736800"/>
              <a:chExt cx="4846320" cy="1379325"/>
            </a:xfrm>
          </p:grpSpPr>
          <p:pic>
            <p:nvPicPr>
              <p:cNvPr id="191" name="그림 21">
                <a:extLst>
                  <a:ext uri="{FF2B5EF4-FFF2-40B4-BE49-F238E27FC236}">
                    <a16:creationId xmlns:a16="http://schemas.microsoft.com/office/drawing/2014/main" id="{106FC7FB-A7B3-48E6-8B3D-73A42CD467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61966" t="17895" r="15402" b="8463"/>
              <a:stretch/>
            </p:blipFill>
            <p:spPr>
              <a:xfrm>
                <a:off x="2214407" y="27736800"/>
                <a:ext cx="1401234" cy="1371600"/>
              </a:xfrm>
              <a:prstGeom prst="rect">
                <a:avLst/>
              </a:prstGeom>
            </p:spPr>
          </p:pic>
          <p:pic>
            <p:nvPicPr>
              <p:cNvPr id="193" name="그림 20">
                <a:extLst>
                  <a:ext uri="{FF2B5EF4-FFF2-40B4-BE49-F238E27FC236}">
                    <a16:creationId xmlns:a16="http://schemas.microsoft.com/office/drawing/2014/main" id="{C6DBAE4F-D8B7-453F-83C9-15CD2D8E8B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/>
              <a:srcRect l="74089" t="32123" r="11067" b="21191"/>
              <a:stretch/>
            </p:blipFill>
            <p:spPr>
              <a:xfrm>
                <a:off x="685800" y="27736800"/>
                <a:ext cx="1449728" cy="1371600"/>
              </a:xfrm>
              <a:prstGeom prst="rect">
                <a:avLst/>
              </a:prstGeom>
            </p:spPr>
          </p:pic>
          <p:pic>
            <p:nvPicPr>
              <p:cNvPr id="194" name="Picture 193" descr="A picture containing text, indoor, shelf&#10;&#10;Description automatically generated">
                <a:extLst>
                  <a:ext uri="{FF2B5EF4-FFF2-40B4-BE49-F238E27FC236}">
                    <a16:creationId xmlns:a16="http://schemas.microsoft.com/office/drawing/2014/main" id="{224304E4-00DE-4E1D-98B1-25A4613F05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03320" y="27744525"/>
                <a:ext cx="1828800" cy="1371600"/>
              </a:xfrm>
              <a:prstGeom prst="rect">
                <a:avLst/>
              </a:prstGeom>
            </p:spPr>
          </p:pic>
        </p:grp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E74E22C5-524A-44FF-B6C2-834DB1E9458E}"/>
                </a:ext>
              </a:extLst>
            </p:cNvPr>
            <p:cNvSpPr txBox="1"/>
            <p:nvPr/>
          </p:nvSpPr>
          <p:spPr>
            <a:xfrm>
              <a:off x="8382000" y="25664517"/>
              <a:ext cx="396842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/>
                <a:t>Spectral data collection</a:t>
              </a:r>
            </a:p>
            <a:p>
              <a:endParaRPr lang="en-US" altLang="ko-KR" sz="1000" dirty="0"/>
            </a:p>
            <a:p>
              <a:r>
                <a:rPr lang="en-US" altLang="ko-KR" sz="2800" dirty="0"/>
                <a:t>-Spectroradiometer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D51BA177-BE82-47D8-B373-8F56000B43D1}"/>
                </a:ext>
              </a:extLst>
            </p:cNvPr>
            <p:cNvSpPr txBox="1"/>
            <p:nvPr/>
          </p:nvSpPr>
          <p:spPr>
            <a:xfrm>
              <a:off x="3962586" y="24079200"/>
              <a:ext cx="5421826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000" b="1" dirty="0"/>
                <a:t>Tree foliar stress responses</a:t>
              </a:r>
              <a:endParaRPr lang="en-US" sz="3000" b="1" dirty="0"/>
            </a:p>
          </p:txBody>
        </p:sp>
        <p:sp>
          <p:nvSpPr>
            <p:cNvPr id="208" name="Arrow: Right 207">
              <a:extLst>
                <a:ext uri="{FF2B5EF4-FFF2-40B4-BE49-F238E27FC236}">
                  <a16:creationId xmlns:a16="http://schemas.microsoft.com/office/drawing/2014/main" id="{4318F0EF-D3DA-4568-A625-4C0CF4FF32E5}"/>
                </a:ext>
              </a:extLst>
            </p:cNvPr>
            <p:cNvSpPr/>
            <p:nvPr/>
          </p:nvSpPr>
          <p:spPr>
            <a:xfrm rot="8698913">
              <a:off x="3808494" y="25018699"/>
              <a:ext cx="774662" cy="494570"/>
            </a:xfrm>
            <a:prstGeom prst="rightArrow">
              <a:avLst/>
            </a:prstGeom>
            <a:solidFill>
              <a:srgbClr val="E1C38F"/>
            </a:solidFill>
            <a:ln>
              <a:solidFill>
                <a:srgbClr val="E1C3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Arrow: Right 208">
              <a:extLst>
                <a:ext uri="{FF2B5EF4-FFF2-40B4-BE49-F238E27FC236}">
                  <a16:creationId xmlns:a16="http://schemas.microsoft.com/office/drawing/2014/main" id="{5C7A35B2-CE6E-4022-85BD-4AC5C81B3ED9}"/>
                </a:ext>
              </a:extLst>
            </p:cNvPr>
            <p:cNvSpPr/>
            <p:nvPr/>
          </p:nvSpPr>
          <p:spPr>
            <a:xfrm rot="1909004">
              <a:off x="8598255" y="24996029"/>
              <a:ext cx="774662" cy="494570"/>
            </a:xfrm>
            <a:prstGeom prst="rightArrow">
              <a:avLst/>
            </a:prstGeom>
            <a:solidFill>
              <a:srgbClr val="E1C38F"/>
            </a:solidFill>
            <a:ln>
              <a:solidFill>
                <a:srgbClr val="E1C3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384DC8B-3B5D-4D46-9F10-A9DD4CABB6F4}"/>
                </a:ext>
              </a:extLst>
            </p:cNvPr>
            <p:cNvGrpSpPr/>
            <p:nvPr/>
          </p:nvGrpSpPr>
          <p:grpSpPr>
            <a:xfrm>
              <a:off x="8487549" y="26974800"/>
              <a:ext cx="4161651" cy="1996911"/>
              <a:chOff x="8266341" y="27919246"/>
              <a:chExt cx="4161651" cy="1996911"/>
            </a:xfrm>
          </p:grpSpPr>
          <p:pic>
            <p:nvPicPr>
              <p:cNvPr id="28" name="Picture 27" descr="A picture containing person, outdoor&#10;&#10;Description automatically generated">
                <a:extLst>
                  <a:ext uri="{FF2B5EF4-FFF2-40B4-BE49-F238E27FC236}">
                    <a16:creationId xmlns:a16="http://schemas.microsoft.com/office/drawing/2014/main" id="{7F53D554-9CD7-495C-A4F7-DF99D184F0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432" t="13358" r="12262" b="12748"/>
              <a:stretch/>
            </p:blipFill>
            <p:spPr>
              <a:xfrm rot="5400000">
                <a:off x="10105941" y="27587241"/>
                <a:ext cx="1983179" cy="2660923"/>
              </a:xfrm>
              <a:prstGeom prst="rect">
                <a:avLst/>
              </a:prstGeom>
            </p:spPr>
          </p:pic>
          <p:grpSp>
            <p:nvGrpSpPr>
              <p:cNvPr id="214" name="Gruppo 3">
                <a:extLst>
                  <a:ext uri="{FF2B5EF4-FFF2-40B4-BE49-F238E27FC236}">
                    <a16:creationId xmlns:a16="http://schemas.microsoft.com/office/drawing/2014/main" id="{CDBB5D29-C991-4065-9DB4-AAFF17ED1E2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266341" y="27919246"/>
                <a:ext cx="1100348" cy="1996911"/>
                <a:chOff x="13487889" y="14448536"/>
                <a:chExt cx="5280751" cy="9619216"/>
              </a:xfrm>
            </p:grpSpPr>
            <p:pic>
              <p:nvPicPr>
                <p:cNvPr id="215" name="Picture 55" descr="http://www.spectravista.com/wp-content/uploads/2016/05/svc_hero-hr-1024i-large.jpg">
                  <a:extLst>
                    <a:ext uri="{FF2B5EF4-FFF2-40B4-BE49-F238E27FC236}">
                      <a16:creationId xmlns:a16="http://schemas.microsoft.com/office/drawing/2014/main" id="{43C64DF8-AD27-4622-8CF1-E4B192E433F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487889" y="14448536"/>
                  <a:ext cx="5278860" cy="608828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16" name="Picture 56">
                  <a:extLst>
                    <a:ext uri="{FF2B5EF4-FFF2-40B4-BE49-F238E27FC236}">
                      <a16:creationId xmlns:a16="http://schemas.microsoft.com/office/drawing/2014/main" id="{A16EBC18-6D9E-4BC4-B3DE-78E1EC8F604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489780" y="20548513"/>
                  <a:ext cx="5278860" cy="351923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</p:grpSp>
      <p:sp>
        <p:nvSpPr>
          <p:cNvPr id="218" name="Rectangle 52">
            <a:extLst>
              <a:ext uri="{FF2B5EF4-FFF2-40B4-BE49-F238E27FC236}">
                <a16:creationId xmlns:a16="http://schemas.microsoft.com/office/drawing/2014/main" id="{520D0843-CE33-426C-A7D4-38E28B949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61" y="29702619"/>
            <a:ext cx="13024139" cy="2492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30" tIns="45716" rIns="91430" bIns="45716" anchor="ctr">
            <a:spAutoFit/>
          </a:bodyPr>
          <a:lstStyle>
            <a:lvl1pPr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>
                <a:cs typeface="Times New Roman" panose="02020603050405020304" pitchFamily="18" charset="0"/>
              </a:rPr>
              <a:t>Trait retrievals: </a:t>
            </a:r>
            <a:r>
              <a:rPr lang="en-US" altLang="ko-KR" sz="28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We built predictive models to estimate leaf traits as a function of leaf spectra using </a:t>
            </a:r>
            <a:r>
              <a:rPr lang="en-US" altLang="ko-KR" sz="2800" dirty="0">
                <a:cs typeface="Times New Roman" panose="02020603050405020304" pitchFamily="18" charset="0"/>
              </a:rPr>
              <a:t>p</a:t>
            </a:r>
            <a:r>
              <a:rPr lang="en-US" altLang="ko-KR" sz="28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artial </a:t>
            </a:r>
            <a:r>
              <a:rPr lang="en-US" altLang="ko-KR" sz="2800" dirty="0">
                <a:cs typeface="Times New Roman" panose="02020603050405020304" pitchFamily="18" charset="0"/>
              </a:rPr>
              <a:t>l</a:t>
            </a:r>
            <a:r>
              <a:rPr lang="en-US" altLang="ko-KR" sz="28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east </a:t>
            </a:r>
            <a:r>
              <a:rPr lang="en-US" altLang="ko-KR" sz="2800" dirty="0">
                <a:cs typeface="Times New Roman" panose="02020603050405020304" pitchFamily="18" charset="0"/>
              </a:rPr>
              <a:t>s</a:t>
            </a:r>
            <a:r>
              <a:rPr lang="en-US" altLang="ko-KR" sz="28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quares regression.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1200" dirty="0"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000" dirty="0">
                <a:cs typeface="Times New Roman" panose="02020603050405020304" pitchFamily="18" charset="0"/>
              </a:rPr>
              <a:t>Spectral phenotyping</a:t>
            </a:r>
            <a:r>
              <a:rPr lang="en-US" altLang="ko-KR" sz="2800" dirty="0">
                <a:cs typeface="Times New Roman" panose="02020603050405020304" pitchFamily="18" charset="0"/>
              </a:rPr>
              <a:t>: </a:t>
            </a:r>
            <a:r>
              <a:rPr lang="en-US" altLang="ko-KR" sz="28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We used permutational multivariate analysis of variance and the principal coordinates analysis to see if the spectral data can classify stress treatment groups.</a:t>
            </a:r>
            <a:endParaRPr lang="en-US" altLang="ko-KR" sz="3000" dirty="0">
              <a:cs typeface="Times New Roman" panose="02020603050405020304" pitchFamily="18" charset="0"/>
            </a:endParaRPr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51FF6C13-603B-4943-85F0-70D8B0F621D1}"/>
              </a:ext>
            </a:extLst>
          </p:cNvPr>
          <p:cNvGrpSpPr/>
          <p:nvPr/>
        </p:nvGrpSpPr>
        <p:grpSpPr>
          <a:xfrm>
            <a:off x="30556199" y="1087120"/>
            <a:ext cx="13350241" cy="861742"/>
            <a:chOff x="-1" y="7098341"/>
            <a:chExt cx="13350241" cy="861742"/>
          </a:xfrm>
        </p:grpSpPr>
        <p:sp>
          <p:nvSpPr>
            <p:cNvPr id="222" name="Text Box 11">
              <a:extLst>
                <a:ext uri="{FF2B5EF4-FFF2-40B4-BE49-F238E27FC236}">
                  <a16:creationId xmlns:a16="http://schemas.microsoft.com/office/drawing/2014/main" id="{B17DB5F0-ABA8-4B76-900C-E17B1570E8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92" y="7098341"/>
              <a:ext cx="13325208" cy="86174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17" tIns="45704" rIns="91417" bIns="45704">
              <a:spAutoFit/>
            </a:bodyPr>
            <a:lstStyle>
              <a:lvl1pPr>
                <a:spcBef>
                  <a:spcPct val="20000"/>
                </a:spcBef>
                <a:buChar char="•"/>
                <a:defRPr sz="143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1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07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89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ko-KR" sz="5000" b="1" dirty="0">
                  <a:latin typeface="Arial" panose="020B0604020202020204" pitchFamily="34" charset="0"/>
                  <a:cs typeface="Arial" panose="020B0604020202020204" pitchFamily="34" charset="0"/>
                </a:rPr>
                <a:t>Results</a:t>
              </a:r>
              <a:endParaRPr lang="en-US" altLang="en-US" sz="5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C20460F-0CBF-47E4-8BDE-56F2D62EBCC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1" y="7529212"/>
              <a:ext cx="466344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38B16F-F575-4CC5-AFCC-E2C86761BC1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686800" y="7544452"/>
              <a:ext cx="4663440" cy="0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7" name="TextBox 2">
            <a:extLst>
              <a:ext uri="{FF2B5EF4-FFF2-40B4-BE49-F238E27FC236}">
                <a16:creationId xmlns:a16="http://schemas.microsoft.com/office/drawing/2014/main" id="{C905DDE4-ED6E-4BDA-B959-75EFB2966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8128" y="3094884"/>
            <a:ext cx="13263078" cy="715116"/>
          </a:xfrm>
          <a:prstGeom prst="rect">
            <a:avLst/>
          </a:prstGeom>
          <a:noFill/>
          <a:ln>
            <a:noFill/>
          </a:ln>
        </p:spPr>
        <p:txBody>
          <a:bodyPr wrap="square" lIns="98604" tIns="49300" rIns="98604" bIns="4930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ko-KR" sz="4000" b="1" dirty="0">
                <a:cs typeface="Arial" panose="020B0604020202020204" pitchFamily="34" charset="0"/>
              </a:rPr>
              <a:t>Predictive Models</a:t>
            </a:r>
            <a:endParaRPr lang="en-US" altLang="en-US" sz="4000" b="1" dirty="0"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430A4C9-8324-43C8-8271-23F6E307D2F3}"/>
              </a:ext>
            </a:extLst>
          </p:cNvPr>
          <p:cNvSpPr txBox="1"/>
          <p:nvPr/>
        </p:nvSpPr>
        <p:spPr bwMode="auto">
          <a:xfrm>
            <a:off x="33097566" y="4156763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(a)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697463E-2C98-4B89-8D3D-3B384FD6BF80}"/>
              </a:ext>
            </a:extLst>
          </p:cNvPr>
          <p:cNvSpPr txBox="1"/>
          <p:nvPr/>
        </p:nvSpPr>
        <p:spPr bwMode="auto">
          <a:xfrm>
            <a:off x="38924152" y="4146629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(b)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EAC3BA67-E493-47C4-A885-0D5E3989AF98}"/>
              </a:ext>
            </a:extLst>
          </p:cNvPr>
          <p:cNvSpPr txBox="1"/>
          <p:nvPr/>
        </p:nvSpPr>
        <p:spPr bwMode="auto">
          <a:xfrm>
            <a:off x="38909298" y="9418280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(d)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DC3A1404-7F3C-44A4-980A-C3DC6B2E32A8}"/>
              </a:ext>
            </a:extLst>
          </p:cNvPr>
          <p:cNvSpPr txBox="1"/>
          <p:nvPr/>
        </p:nvSpPr>
        <p:spPr bwMode="auto">
          <a:xfrm>
            <a:off x="33067385" y="9410927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(c)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2D45552-FC38-4738-B5B2-81970686AECD}"/>
              </a:ext>
            </a:extLst>
          </p:cNvPr>
          <p:cNvSpPr txBox="1"/>
          <p:nvPr/>
        </p:nvSpPr>
        <p:spPr bwMode="auto">
          <a:xfrm>
            <a:off x="13320839" y="1219200"/>
            <a:ext cx="17251691" cy="1200308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ko-KR" sz="7200" b="1" i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KEY TAKEAWAYS</a:t>
            </a:r>
          </a:p>
        </p:txBody>
      </p:sp>
      <p:sp>
        <p:nvSpPr>
          <p:cNvPr id="241" name="TextBox 2">
            <a:extLst>
              <a:ext uri="{FF2B5EF4-FFF2-40B4-BE49-F238E27FC236}">
                <a16:creationId xmlns:a16="http://schemas.microsoft.com/office/drawing/2014/main" id="{334E28CF-36EC-40A7-B82B-D3F05B96D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56200" y="2209800"/>
            <a:ext cx="13321916" cy="715116"/>
          </a:xfrm>
          <a:prstGeom prst="rect">
            <a:avLst/>
          </a:prstGeom>
          <a:noFill/>
          <a:ln>
            <a:noFill/>
          </a:ln>
        </p:spPr>
        <p:txBody>
          <a:bodyPr wrap="square" lIns="98604" tIns="49300" rIns="98604" bIns="4930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en-US" sz="4000" dirty="0">
                <a:cs typeface="Arial" panose="020B0604020202020204" pitchFamily="34" charset="0"/>
              </a:rPr>
              <a:t>Trait retrievals: Estimation of leaf functional traits</a:t>
            </a:r>
          </a:p>
        </p:txBody>
      </p:sp>
      <p:sp>
        <p:nvSpPr>
          <p:cNvPr id="242" name="TextBox 105">
            <a:extLst>
              <a:ext uri="{FF2B5EF4-FFF2-40B4-BE49-F238E27FC236}">
                <a16:creationId xmlns:a16="http://schemas.microsoft.com/office/drawing/2014/main" id="{7A688D5F-459D-4193-BCC7-60AAC2F64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56198" y="18914072"/>
            <a:ext cx="13335001" cy="715116"/>
          </a:xfrm>
          <a:prstGeom prst="rect">
            <a:avLst/>
          </a:prstGeom>
          <a:noFill/>
          <a:ln>
            <a:noFill/>
          </a:ln>
        </p:spPr>
        <p:txBody>
          <a:bodyPr wrap="square" lIns="98604" tIns="49300" rIns="98604" bIns="4930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en-US" sz="4000" b="1" dirty="0">
                <a:cs typeface="Arial" panose="020B0604020202020204" pitchFamily="34" charset="0"/>
              </a:rPr>
              <a:t>Fungal infection and drought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5F69311E-9F6A-48E5-8B35-39EB5F750E74}"/>
              </a:ext>
            </a:extLst>
          </p:cNvPr>
          <p:cNvSpPr txBox="1"/>
          <p:nvPr/>
        </p:nvSpPr>
        <p:spPr bwMode="auto">
          <a:xfrm>
            <a:off x="31928722" y="19761755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(a)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2A964E4C-9A5E-4BA9-9509-3AC79454BD47}"/>
              </a:ext>
            </a:extLst>
          </p:cNvPr>
          <p:cNvSpPr txBox="1"/>
          <p:nvPr/>
        </p:nvSpPr>
        <p:spPr bwMode="auto">
          <a:xfrm>
            <a:off x="38097923" y="19781588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(b)</a:t>
            </a:r>
          </a:p>
        </p:txBody>
      </p:sp>
      <p:pic>
        <p:nvPicPr>
          <p:cNvPr id="246" name="Picture 2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144C4E-8F0A-4046-B9DF-B62595128CD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8592" y="25131308"/>
            <a:ext cx="6298731" cy="4437125"/>
          </a:xfrm>
          <a:prstGeom prst="rect">
            <a:avLst/>
          </a:prstGeom>
        </p:spPr>
      </p:pic>
      <p:pic>
        <p:nvPicPr>
          <p:cNvPr id="247" name="Picture 24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C7AD28-EC23-4925-A1CC-F924A2CFDB3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5246" y="25131308"/>
            <a:ext cx="6402877" cy="4510492"/>
          </a:xfrm>
          <a:prstGeom prst="rect">
            <a:avLst/>
          </a:prstGeom>
        </p:spPr>
      </p:pic>
      <p:sp>
        <p:nvSpPr>
          <p:cNvPr id="248" name="TextBox 105">
            <a:extLst>
              <a:ext uri="{FF2B5EF4-FFF2-40B4-BE49-F238E27FC236}">
                <a16:creationId xmlns:a16="http://schemas.microsoft.com/office/drawing/2014/main" id="{A572721D-D819-41D1-A219-A04492DFC2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56199" y="24353588"/>
            <a:ext cx="13335001" cy="715116"/>
          </a:xfrm>
          <a:prstGeom prst="rect">
            <a:avLst/>
          </a:prstGeom>
          <a:noFill/>
          <a:ln>
            <a:noFill/>
          </a:ln>
        </p:spPr>
        <p:txBody>
          <a:bodyPr wrap="square" lIns="98604" tIns="49300" rIns="98604" bIns="49300"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altLang="en-US" sz="4000" b="1" dirty="0">
                <a:cs typeface="Arial" panose="020B0604020202020204" pitchFamily="34" charset="0"/>
              </a:rPr>
              <a:t>Drought and nutrient deficiency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C960FA7C-3645-420A-9ACC-9D4AF2C89797}"/>
              </a:ext>
            </a:extLst>
          </p:cNvPr>
          <p:cNvSpPr txBox="1"/>
          <p:nvPr/>
        </p:nvSpPr>
        <p:spPr>
          <a:xfrm>
            <a:off x="35447351" y="25525320"/>
            <a:ext cx="12789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/>
              <a:t>P </a:t>
            </a:r>
            <a:r>
              <a:rPr lang="en-US" sz="2200" dirty="0"/>
              <a:t>&lt; 0.05 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4E57F5E7-7BA8-4C1F-B855-181D174034DF}"/>
              </a:ext>
            </a:extLst>
          </p:cNvPr>
          <p:cNvSpPr txBox="1"/>
          <p:nvPr/>
        </p:nvSpPr>
        <p:spPr>
          <a:xfrm>
            <a:off x="41603123" y="25527000"/>
            <a:ext cx="15206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/>
              <a:t>P &lt; </a:t>
            </a:r>
            <a:r>
              <a:rPr lang="en-US" sz="2200" dirty="0"/>
              <a:t>0.001 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DC87E352-9130-43DD-8DF0-6609FAA322C5}"/>
              </a:ext>
            </a:extLst>
          </p:cNvPr>
          <p:cNvSpPr txBox="1"/>
          <p:nvPr/>
        </p:nvSpPr>
        <p:spPr bwMode="auto">
          <a:xfrm>
            <a:off x="31855251" y="25496588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(c)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BD3E6A9B-D9FB-4915-9819-D0F539F4D4A0}"/>
              </a:ext>
            </a:extLst>
          </p:cNvPr>
          <p:cNvSpPr txBox="1"/>
          <p:nvPr/>
        </p:nvSpPr>
        <p:spPr bwMode="auto">
          <a:xfrm>
            <a:off x="38097923" y="25495022"/>
            <a:ext cx="597249" cy="477033"/>
          </a:xfrm>
          <a:prstGeom prst="rect">
            <a:avLst/>
          </a:prstGeom>
          <a:noFill/>
          <a:ln>
            <a:noFill/>
          </a:ln>
        </p:spPr>
        <p:txBody>
          <a:bodyPr wrap="square" lIns="91426" tIns="45710" rIns="91426" bIns="45710" rtlCol="0">
            <a:spAutoFit/>
          </a:bodyPr>
          <a:lstStyle/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2500" b="1" dirty="0">
                <a:latin typeface="Arial" panose="020B0604020202020204" pitchFamily="34" charset="0"/>
              </a:rPr>
              <a:t>(d)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D4796099-BE0C-4CC3-8EA7-4D5915CC2EC8}"/>
              </a:ext>
            </a:extLst>
          </p:cNvPr>
          <p:cNvSpPr/>
          <p:nvPr/>
        </p:nvSpPr>
        <p:spPr bwMode="auto">
          <a:xfrm>
            <a:off x="13461233" y="10820400"/>
            <a:ext cx="16111721" cy="7895479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F78ED38-DD4D-4AC3-A5BE-539EA7B9ED9E}"/>
              </a:ext>
            </a:extLst>
          </p:cNvPr>
          <p:cNvSpPr txBox="1"/>
          <p:nvPr/>
        </p:nvSpPr>
        <p:spPr bwMode="auto">
          <a:xfrm>
            <a:off x="13211446" y="13030200"/>
            <a:ext cx="17192354" cy="81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6" tIns="45710" rIns="91426" bIns="45710" rtlCol="0">
            <a:spAutoFit/>
          </a:bodyPr>
          <a:lstStyle/>
          <a:p>
            <a:pPr marL="857250" indent="-857250" algn="ctr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ko-KR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Cost-effective, scalable advantages </a:t>
            </a:r>
            <a:r>
              <a:rPr lang="en-US" altLang="ko-KR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of this approach enable us to develop</a:t>
            </a:r>
            <a:r>
              <a:rPr lang="en-US" altLang="ko-KR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 systematic forest health monitoring</a:t>
            </a:r>
            <a:r>
              <a:rPr lang="en-US" altLang="ko-KR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, and eventually </a:t>
            </a:r>
            <a:r>
              <a:rPr lang="en-US" altLang="ko-KR" sz="7200" b="1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help guide forest management decisions</a:t>
            </a:r>
            <a:r>
              <a:rPr lang="en-US" altLang="ko-KR" sz="7200" kern="100" dirty="0"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  <a:endParaRPr lang="en-US" sz="7200" kern="100" dirty="0">
              <a:effectLst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B921D17-172B-4523-BDA0-EAB45284B37D}"/>
              </a:ext>
            </a:extLst>
          </p:cNvPr>
          <p:cNvGrpSpPr/>
          <p:nvPr/>
        </p:nvGrpSpPr>
        <p:grpSpPr>
          <a:xfrm>
            <a:off x="13988008" y="23323193"/>
            <a:ext cx="15970717" cy="2601574"/>
            <a:chOff x="14119954" y="22316820"/>
            <a:chExt cx="17518031" cy="2601574"/>
          </a:xfrm>
        </p:grpSpPr>
        <p:pic>
          <p:nvPicPr>
            <p:cNvPr id="111" name="Picture 110" descr="u-2_science_12b.jpg">
              <a:extLst>
                <a:ext uri="{FF2B5EF4-FFF2-40B4-BE49-F238E27FC236}">
                  <a16:creationId xmlns:a16="http://schemas.microsoft.com/office/drawing/2014/main" id="{B06A1358-494E-4E2F-93EE-287E7740C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35590" y="22316820"/>
              <a:ext cx="4656622" cy="2600818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06A174AD-CBF3-4CEF-876C-2B7D4E003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27051649" y="22331169"/>
              <a:ext cx="4586336" cy="2585484"/>
            </a:xfrm>
            <a:prstGeom prst="rect">
              <a:avLst/>
            </a:prstGeom>
          </p:spPr>
        </p:pic>
        <p:pic>
          <p:nvPicPr>
            <p:cNvPr id="118" name="Picture 117" descr="CarbonCore_Multicopter_Hexacopter_Hexa950_Zenmuse_Z15_Sony_NEX5.jpg">
              <a:extLst>
                <a:ext uri="{FF2B5EF4-FFF2-40B4-BE49-F238E27FC236}">
                  <a16:creationId xmlns:a16="http://schemas.microsoft.com/office/drawing/2014/main" id="{918EC9FE-57BC-426B-B845-D4151CFDB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60574" y="22316820"/>
              <a:ext cx="4431258" cy="2600818"/>
            </a:xfrm>
            <a:prstGeom prst="rect">
              <a:avLst/>
            </a:prstGeom>
          </p:spPr>
        </p:pic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B8108F45-A785-48D7-AA28-174163F3E7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/>
            <a:srcRect l="5928" t="18148" r="8301" b="9136"/>
            <a:stretch/>
          </p:blipFill>
          <p:spPr>
            <a:xfrm>
              <a:off x="14119954" y="22317576"/>
              <a:ext cx="4431258" cy="2600818"/>
            </a:xfrm>
            <a:prstGeom prst="rect">
              <a:avLst/>
            </a:prstGeom>
          </p:spPr>
        </p:pic>
      </p:grp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8FC6257-4261-47E4-AAAC-459BF1F1C9E7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5458968"/>
            <a:ext cx="123825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2531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Char char="Ø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just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Char char="Ø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solidFill>
          <a:srgbClr val="008000"/>
        </a:solidFill>
        <a:ln>
          <a:noFill/>
        </a:ln>
        <a:extLs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lIns="91426" tIns="45710" rIns="91426" bIns="45710">
        <a:spAutoFit/>
      </a:bodyPr>
      <a:lstStyle>
        <a:defPPr algn="ctr" eaLnBrk="1" hangingPunct="1">
          <a:spcBef>
            <a:spcPct val="50000"/>
          </a:spcBef>
          <a:buFontTx/>
          <a:buNone/>
          <a:defRPr sz="5400" b="1">
            <a:solidFill>
              <a:srgbClr val="FFFFFF"/>
            </a:solidFill>
            <a:latin typeface="Arial" panose="020B0604020202020204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20895</TotalTime>
  <Words>543</Words>
  <Application>Microsoft Office PowerPoint</Application>
  <PresentationFormat>Custom</PresentationFormat>
  <Paragraphs>72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Wingdings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MJ</dc:creator>
  <cp:lastModifiedBy>Sylvia Park</cp:lastModifiedBy>
  <cp:revision>588</cp:revision>
  <dcterms:modified xsi:type="dcterms:W3CDTF">2021-10-12T05:14:39Z</dcterms:modified>
</cp:coreProperties>
</file>